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5"/>
    <p:sldMasterId id="2147483804" r:id="rId6"/>
    <p:sldMasterId id="2147483811" r:id="rId7"/>
    <p:sldMasterId id="2147483824" r:id="rId8"/>
    <p:sldMasterId id="2147483858" r:id="rId9"/>
    <p:sldMasterId id="2147483908" r:id="rId10"/>
  </p:sldMasterIdLst>
  <p:notesMasterIdLst>
    <p:notesMasterId r:id="rId33"/>
  </p:notesMasterIdLst>
  <p:handoutMasterIdLst>
    <p:handoutMasterId r:id="rId34"/>
  </p:handoutMasterIdLst>
  <p:sldIdLst>
    <p:sldId id="1229" r:id="rId11"/>
    <p:sldId id="1222" r:id="rId12"/>
    <p:sldId id="1217" r:id="rId13"/>
    <p:sldId id="656" r:id="rId14"/>
    <p:sldId id="388" r:id="rId15"/>
    <p:sldId id="1224" r:id="rId16"/>
    <p:sldId id="659" r:id="rId17"/>
    <p:sldId id="1204" r:id="rId18"/>
    <p:sldId id="1228" r:id="rId19"/>
    <p:sldId id="1225" r:id="rId20"/>
    <p:sldId id="1230" r:id="rId21"/>
    <p:sldId id="1206" r:id="rId22"/>
    <p:sldId id="1175" r:id="rId23"/>
    <p:sldId id="1173" r:id="rId24"/>
    <p:sldId id="1183" r:id="rId25"/>
    <p:sldId id="1214" r:id="rId26"/>
    <p:sldId id="416" r:id="rId27"/>
    <p:sldId id="668" r:id="rId28"/>
    <p:sldId id="1094" r:id="rId29"/>
    <p:sldId id="613" r:id="rId30"/>
    <p:sldId id="1182" r:id="rId31"/>
    <p:sldId id="1223" r:id="rId32"/>
  </p:sldIdLst>
  <p:sldSz cx="9144000" cy="6858000" type="screen4x3"/>
  <p:notesSz cx="7023100" cy="93091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rst, Josefin" initials="HJ" lastIdx="46" clrIdx="0">
    <p:extLst>
      <p:ext uri="{19B8F6BF-5375-455C-9EA6-DF929625EA0E}">
        <p15:presenceInfo xmlns:p15="http://schemas.microsoft.com/office/powerpoint/2012/main" userId="S::jhirst@hazenandsawyer.com::b90ac610-0709-46b3-9d5f-4e163811fb0e" providerId="AD"/>
      </p:ext>
    </p:extLst>
  </p:cmAuthor>
  <p:cmAuthor id="2" name="Dieffenthaller, Andre" initials="DA" lastIdx="31" clrIdx="1">
    <p:extLst>
      <p:ext uri="{19B8F6BF-5375-455C-9EA6-DF929625EA0E}">
        <p15:presenceInfo xmlns:p15="http://schemas.microsoft.com/office/powerpoint/2012/main" userId="S::adieffenthaller@hazenandsawyer.com::094bc26f-27a6-4496-af7f-206a33eda3ef" providerId="AD"/>
      </p:ext>
    </p:extLst>
  </p:cmAuthor>
  <p:cmAuthor id="3" name="Davis, Patrick A." initials="DPA" lastIdx="1" clrIdx="2">
    <p:extLst>
      <p:ext uri="{19B8F6BF-5375-455C-9EA6-DF929625EA0E}">
        <p15:presenceInfo xmlns:p15="http://schemas.microsoft.com/office/powerpoint/2012/main" userId="S::pdavis@hazenandsawyer.com::79570667-f199-449c-9d4f-38dafc00e4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CFCFC"/>
    <a:srgbClr val="F3E9DD"/>
    <a:srgbClr val="F44A31"/>
    <a:srgbClr val="395173"/>
    <a:srgbClr val="E1E1D5"/>
    <a:srgbClr val="7F99BF"/>
    <a:srgbClr val="93A9C9"/>
    <a:srgbClr val="577CA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03" autoAdjust="0"/>
    <p:restoredTop sz="95228" autoAdjust="0"/>
  </p:normalViewPr>
  <p:slideViewPr>
    <p:cSldViewPr snapToGrid="0" snapToObjects="1" showGuides="1">
      <p:cViewPr varScale="1">
        <p:scale>
          <a:sx n="83" d="100"/>
          <a:sy n="83" d="100"/>
        </p:scale>
        <p:origin x="592" y="40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883"/>
    </p:cViewPr>
  </p:sorterViewPr>
  <p:notesViewPr>
    <p:cSldViewPr snapToGrid="0" snapToObjects="1">
      <p:cViewPr varScale="1">
        <p:scale>
          <a:sx n="64" d="100"/>
          <a:sy n="64" d="100"/>
        </p:scale>
        <p:origin x="1987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handoutMaster" Target="handoutMasters/handoutMaster1.xml"/><Relationship Id="rId42" Type="http://schemas.microsoft.com/office/2016/11/relationships/changesInfo" Target="changesInfos/changesInfo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commentAuthors" Target="commentAuthor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7.xml"/><Relationship Id="rId2" Type="http://schemas.openxmlformats.org/officeDocument/2006/relationships/slide" Target="slides/slide7.xml"/><Relationship Id="rId1" Type="http://schemas.openxmlformats.org/officeDocument/2006/relationships/slide" Target="slides/slide5.xml"/><Relationship Id="rId4" Type="http://schemas.openxmlformats.org/officeDocument/2006/relationships/slide" Target="slides/slide2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fin Hirst" userId="b90ac610-0709-46b3-9d5f-4e163811fb0e" providerId="ADAL" clId="{CCEDCAF4-074E-42EB-B4F5-4827F8C28354}"/>
    <pc:docChg chg="modSld">
      <pc:chgData name="Josefin Hirst" userId="b90ac610-0709-46b3-9d5f-4e163811fb0e" providerId="ADAL" clId="{CCEDCAF4-074E-42EB-B4F5-4827F8C28354}" dt="2020-06-19T18:40:24.398" v="0" actId="1076"/>
      <pc:docMkLst>
        <pc:docMk/>
      </pc:docMkLst>
      <pc:sldChg chg="modSp mod">
        <pc:chgData name="Josefin Hirst" userId="b90ac610-0709-46b3-9d5f-4e163811fb0e" providerId="ADAL" clId="{CCEDCAF4-074E-42EB-B4F5-4827F8C28354}" dt="2020-06-19T18:40:24.398" v="0" actId="1076"/>
        <pc:sldMkLst>
          <pc:docMk/>
          <pc:sldMk cId="4004312185" sldId="1179"/>
        </pc:sldMkLst>
        <pc:spChg chg="mod">
          <ac:chgData name="Josefin Hirst" userId="b90ac610-0709-46b3-9d5f-4e163811fb0e" providerId="ADAL" clId="{CCEDCAF4-074E-42EB-B4F5-4827F8C28354}" dt="2020-06-19T18:40:24.398" v="0" actId="1076"/>
          <ac:spMkLst>
            <pc:docMk/>
            <pc:sldMk cId="4004312185" sldId="1179"/>
            <ac:spMk id="8" creationId="{0C2904B2-9A33-490F-9F91-CB11BA2CC454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Indian River County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E0F-4B20-AB69-778FBCF4E33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E0F-4B20-AB69-778FBCF4E33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E0F-4B20-AB69-778FBCF4E33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E0F-4B20-AB69-778FBCF4E337}"/>
              </c:ext>
            </c:extLst>
          </c:dPt>
          <c:cat>
            <c:strRef>
              <c:f>Sheet1!$A$3:$A$6</c:f>
              <c:strCache>
                <c:ptCount val="4"/>
                <c:pt idx="0">
                  <c:v>Utility Reserve Funds</c:v>
                </c:pt>
                <c:pt idx="1">
                  <c:v>Sales Tax</c:v>
                </c:pt>
                <c:pt idx="2">
                  <c:v>Cost-share Grant</c:v>
                </c:pt>
                <c:pt idx="3">
                  <c:v>Owner Portion</c:v>
                </c:pt>
              </c:strCache>
            </c:strRef>
          </c:cat>
          <c:val>
            <c:numRef>
              <c:f>Sheet1!$B$3:$B$6</c:f>
              <c:numCache>
                <c:formatCode>0%</c:formatCode>
                <c:ptCount val="4"/>
                <c:pt idx="0">
                  <c:v>0.2</c:v>
                </c:pt>
                <c:pt idx="1">
                  <c:v>0.2</c:v>
                </c:pt>
                <c:pt idx="2" formatCode="0.00%">
                  <c:v>0.218</c:v>
                </c:pt>
                <c:pt idx="3" formatCode="0.00%">
                  <c:v>0.38200000000000001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E0F-4B20-AB69-778FBCF4E3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14A026-EFC2-4E4E-AEB5-FEDB3FD9907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A02EF0-F26D-4725-8980-D223D947872B}">
      <dgm:prSet phldrT="[Text]" custT="1"/>
      <dgm:spPr/>
      <dgm:t>
        <a:bodyPr/>
        <a:lstStyle/>
        <a:p>
          <a:pPr algn="ctr"/>
          <a:r>
            <a:rPr lang="en-US" sz="1400" b="1"/>
            <a:t>Phase 1</a:t>
          </a:r>
        </a:p>
      </dgm:t>
    </dgm:pt>
    <dgm:pt modelId="{63BBEF82-E746-4484-9287-5D2B5E71E6D1}" type="parTrans" cxnId="{150D305C-FF5E-481E-8975-30C35E9524A7}">
      <dgm:prSet/>
      <dgm:spPr/>
      <dgm:t>
        <a:bodyPr/>
        <a:lstStyle/>
        <a:p>
          <a:endParaRPr lang="en-US"/>
        </a:p>
      </dgm:t>
    </dgm:pt>
    <dgm:pt modelId="{913BB0A4-9DA0-4791-B367-7719150BA628}" type="sibTrans" cxnId="{150D305C-FF5E-481E-8975-30C35E9524A7}">
      <dgm:prSet/>
      <dgm:spPr/>
      <dgm:t>
        <a:bodyPr/>
        <a:lstStyle/>
        <a:p>
          <a:endParaRPr lang="en-US"/>
        </a:p>
      </dgm:t>
    </dgm:pt>
    <dgm:pt modelId="{D26AFA18-DA7F-445B-94CD-23DE6C065E63}">
      <dgm:prSet phldrT="[Text]" custT="1"/>
      <dgm:spPr/>
      <dgm:t>
        <a:bodyPr/>
        <a:lstStyle/>
        <a:p>
          <a:pPr algn="ctr">
            <a:buNone/>
          </a:pPr>
          <a:r>
            <a:rPr lang="en-US" sz="1400" dirty="0"/>
            <a:t>Technologies Literature and Industry Best Practices Review and Screening</a:t>
          </a:r>
        </a:p>
      </dgm:t>
    </dgm:pt>
    <dgm:pt modelId="{4C2C9028-523D-4E8B-86A8-ED4A89A9C95C}" type="parTrans" cxnId="{836D8F6C-2C37-4531-B3A4-6861D44235AF}">
      <dgm:prSet/>
      <dgm:spPr/>
      <dgm:t>
        <a:bodyPr/>
        <a:lstStyle/>
        <a:p>
          <a:endParaRPr lang="en-US"/>
        </a:p>
      </dgm:t>
    </dgm:pt>
    <dgm:pt modelId="{4732964C-BEF1-4D69-8421-2284E6127208}" type="sibTrans" cxnId="{836D8F6C-2C37-4531-B3A4-6861D44235AF}">
      <dgm:prSet/>
      <dgm:spPr/>
      <dgm:t>
        <a:bodyPr/>
        <a:lstStyle/>
        <a:p>
          <a:endParaRPr lang="en-US"/>
        </a:p>
      </dgm:t>
    </dgm:pt>
    <dgm:pt modelId="{D77B9013-098A-401C-A0CC-15E67A4F7506}">
      <dgm:prSet phldrT="[Text]" custT="1"/>
      <dgm:spPr>
        <a:solidFill>
          <a:schemeClr val="accent3"/>
        </a:solidFill>
      </dgm:spPr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rgbClr val="FFFFFF"/>
              </a:solidFill>
              <a:latin typeface="Arial"/>
              <a:ea typeface="+mn-ea"/>
              <a:cs typeface="+mn-cs"/>
            </a:rPr>
            <a:t>Phase 2</a:t>
          </a:r>
        </a:p>
      </dgm:t>
    </dgm:pt>
    <dgm:pt modelId="{A882D007-2EAF-4A5F-9FF2-67EB2A15B4F8}" type="parTrans" cxnId="{D859B598-0EE2-4E4D-8E6B-3656DB7819EA}">
      <dgm:prSet/>
      <dgm:spPr/>
      <dgm:t>
        <a:bodyPr/>
        <a:lstStyle/>
        <a:p>
          <a:endParaRPr lang="en-US"/>
        </a:p>
      </dgm:t>
    </dgm:pt>
    <dgm:pt modelId="{5C411F6A-5BB1-4299-B6D3-9912A5177C79}" type="sibTrans" cxnId="{D859B598-0EE2-4E4D-8E6B-3656DB7819EA}">
      <dgm:prSet/>
      <dgm:spPr/>
      <dgm:t>
        <a:bodyPr/>
        <a:lstStyle/>
        <a:p>
          <a:endParaRPr lang="en-US"/>
        </a:p>
      </dgm:t>
    </dgm:pt>
    <dgm:pt modelId="{CF8EBEA6-9A1C-4AA5-9620-9278FC42D822}">
      <dgm:prSet phldrT="[Text]" custT="1"/>
      <dgm:spPr/>
      <dgm:t>
        <a:bodyPr/>
        <a:lstStyle/>
        <a:p>
          <a:pPr algn="ctr">
            <a:buNone/>
          </a:pPr>
          <a:r>
            <a:rPr lang="en-US" sz="1400"/>
            <a:t>Geographical Master Conceptual Plan</a:t>
          </a:r>
        </a:p>
      </dgm:t>
    </dgm:pt>
    <dgm:pt modelId="{1AF67F32-A0C0-4235-953F-7DE59CF6F9F9}" type="parTrans" cxnId="{B6C61228-8C00-4EA2-8FE4-98A65589E594}">
      <dgm:prSet/>
      <dgm:spPr/>
      <dgm:t>
        <a:bodyPr/>
        <a:lstStyle/>
        <a:p>
          <a:endParaRPr lang="en-US"/>
        </a:p>
      </dgm:t>
    </dgm:pt>
    <dgm:pt modelId="{45FBD387-C5F7-491A-B3B2-4E934D07A492}" type="sibTrans" cxnId="{B6C61228-8C00-4EA2-8FE4-98A65589E594}">
      <dgm:prSet/>
      <dgm:spPr/>
      <dgm:t>
        <a:bodyPr/>
        <a:lstStyle/>
        <a:p>
          <a:endParaRPr lang="en-US"/>
        </a:p>
      </dgm:t>
    </dgm:pt>
    <dgm:pt modelId="{15EA9858-06AD-4E64-8141-176D577A839B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rgbClr val="FFFFFF"/>
              </a:solidFill>
              <a:latin typeface="Arial"/>
              <a:ea typeface="+mn-ea"/>
              <a:cs typeface="+mn-cs"/>
            </a:rPr>
            <a:t>Phase 3</a:t>
          </a:r>
        </a:p>
      </dgm:t>
    </dgm:pt>
    <dgm:pt modelId="{A9759CB5-5BF2-48DD-9837-7BEE8CC9F383}" type="parTrans" cxnId="{91BE5D15-35CC-47A4-ADED-FDCCB991238E}">
      <dgm:prSet/>
      <dgm:spPr/>
      <dgm:t>
        <a:bodyPr/>
        <a:lstStyle/>
        <a:p>
          <a:endParaRPr lang="en-US"/>
        </a:p>
      </dgm:t>
    </dgm:pt>
    <dgm:pt modelId="{BAAD42B7-1306-40CC-B74A-4E37120A7D31}" type="sibTrans" cxnId="{91BE5D15-35CC-47A4-ADED-FDCCB991238E}">
      <dgm:prSet/>
      <dgm:spPr/>
      <dgm:t>
        <a:bodyPr/>
        <a:lstStyle/>
        <a:p>
          <a:endParaRPr lang="en-US"/>
        </a:p>
      </dgm:t>
    </dgm:pt>
    <dgm:pt modelId="{6DD5B262-F037-4FA3-B1F8-CD390056E31F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rgbClr val="FFFFFF"/>
              </a:solidFill>
              <a:latin typeface="Arial"/>
              <a:ea typeface="+mn-ea"/>
              <a:cs typeface="+mn-cs"/>
            </a:rPr>
            <a:t>Phase 4</a:t>
          </a:r>
        </a:p>
      </dgm:t>
    </dgm:pt>
    <dgm:pt modelId="{84795A52-AD87-4A4A-A9F1-59964EAA7264}" type="parTrans" cxnId="{68712313-A015-42DB-8AE9-CD357474040D}">
      <dgm:prSet/>
      <dgm:spPr/>
      <dgm:t>
        <a:bodyPr/>
        <a:lstStyle/>
        <a:p>
          <a:endParaRPr lang="en-US"/>
        </a:p>
      </dgm:t>
    </dgm:pt>
    <dgm:pt modelId="{9EA993B8-EDD4-4D36-906C-46EF7BD25197}" type="sibTrans" cxnId="{68712313-A015-42DB-8AE9-CD357474040D}">
      <dgm:prSet/>
      <dgm:spPr/>
      <dgm:t>
        <a:bodyPr/>
        <a:lstStyle/>
        <a:p>
          <a:endParaRPr lang="en-US"/>
        </a:p>
      </dgm:t>
    </dgm:pt>
    <dgm:pt modelId="{494DBC5B-C73D-402F-BA45-BAD208965975}">
      <dgm:prSet phldrT="[Text]" custT="1"/>
      <dgm:spPr/>
      <dgm:t>
        <a:bodyPr/>
        <a:lstStyle/>
        <a:p>
          <a:pPr algn="ctr">
            <a:buNone/>
          </a:pPr>
          <a:r>
            <a:rPr lang="en-US" sz="1400"/>
            <a:t>Potential Pilot </a:t>
          </a:r>
          <a:r>
            <a:rPr lang="en-US" sz="1400">
              <a:latin typeface="Arial"/>
            </a:rPr>
            <a:t>Testing</a:t>
          </a:r>
          <a:endParaRPr lang="en-US" sz="1400"/>
        </a:p>
      </dgm:t>
    </dgm:pt>
    <dgm:pt modelId="{0A05071B-3DF2-4146-A512-B08EFD3CBF19}" type="parTrans" cxnId="{EC7CD5FE-8BC1-4D52-8562-A8C01134F1F2}">
      <dgm:prSet/>
      <dgm:spPr/>
      <dgm:t>
        <a:bodyPr/>
        <a:lstStyle/>
        <a:p>
          <a:endParaRPr lang="en-US"/>
        </a:p>
      </dgm:t>
    </dgm:pt>
    <dgm:pt modelId="{1B0A277F-EA62-402A-AE8D-AE619E1EE3E3}" type="sibTrans" cxnId="{EC7CD5FE-8BC1-4D52-8562-A8C01134F1F2}">
      <dgm:prSet/>
      <dgm:spPr/>
      <dgm:t>
        <a:bodyPr/>
        <a:lstStyle/>
        <a:p>
          <a:endParaRPr lang="en-US"/>
        </a:p>
      </dgm:t>
    </dgm:pt>
    <dgm:pt modelId="{5882B7DD-AF6A-4AFD-941D-69E06F80DAE1}">
      <dgm:prSet phldrT="[Text]" custT="1"/>
      <dgm:spPr/>
      <dgm:t>
        <a:bodyPr/>
        <a:lstStyle/>
        <a:p>
          <a:pPr algn="ctr">
            <a:buNone/>
          </a:pPr>
          <a:r>
            <a:rPr lang="en-US" sz="1400"/>
            <a:t>Public Education</a:t>
          </a:r>
        </a:p>
      </dgm:t>
    </dgm:pt>
    <dgm:pt modelId="{811D9937-9F9E-4A15-8A05-9BA789958098}" type="parTrans" cxnId="{E0067F7F-DCE7-4BB8-B174-41A92A434903}">
      <dgm:prSet/>
      <dgm:spPr/>
      <dgm:t>
        <a:bodyPr/>
        <a:lstStyle/>
        <a:p>
          <a:endParaRPr lang="en-US"/>
        </a:p>
      </dgm:t>
    </dgm:pt>
    <dgm:pt modelId="{A21A7A91-61EE-4C39-BD4B-8DC2DFE8BAAF}" type="sibTrans" cxnId="{E0067F7F-DCE7-4BB8-B174-41A92A434903}">
      <dgm:prSet/>
      <dgm:spPr/>
      <dgm:t>
        <a:bodyPr/>
        <a:lstStyle/>
        <a:p>
          <a:endParaRPr lang="en-US"/>
        </a:p>
      </dgm:t>
    </dgm:pt>
    <dgm:pt modelId="{6167BAFE-9AF5-4A33-8315-2E99B0553138}" type="pres">
      <dgm:prSet presAssocID="{7C14A026-EFC2-4E4E-AEB5-FEDB3FD9907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0E025F8-FCEC-4DA7-8D16-FD53645E04C0}" type="pres">
      <dgm:prSet presAssocID="{B0A02EF0-F26D-4725-8980-D223D947872B}" presName="parentLin" presStyleCnt="0"/>
      <dgm:spPr/>
    </dgm:pt>
    <dgm:pt modelId="{3BD47CC5-B091-44B0-9D3D-362A504DF5C7}" type="pres">
      <dgm:prSet presAssocID="{B0A02EF0-F26D-4725-8980-D223D947872B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12CF9634-62C7-4E97-802A-35FC048D2EF4}" type="pres">
      <dgm:prSet presAssocID="{B0A02EF0-F26D-4725-8980-D223D947872B}" presName="parentText" presStyleLbl="node1" presStyleIdx="0" presStyleCnt="4" custLinFactX="6866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D8332B-DEB0-49A9-A4DA-B9592776C50E}" type="pres">
      <dgm:prSet presAssocID="{B0A02EF0-F26D-4725-8980-D223D947872B}" presName="negativeSpace" presStyleCnt="0"/>
      <dgm:spPr/>
    </dgm:pt>
    <dgm:pt modelId="{1E9AF665-3ACC-4874-8AFE-3A67A7DAAF20}" type="pres">
      <dgm:prSet presAssocID="{B0A02EF0-F26D-4725-8980-D223D947872B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159630-632F-40A6-BE45-F0933B51C952}" type="pres">
      <dgm:prSet presAssocID="{913BB0A4-9DA0-4791-B367-7719150BA628}" presName="spaceBetweenRectangles" presStyleCnt="0"/>
      <dgm:spPr/>
    </dgm:pt>
    <dgm:pt modelId="{85BB2E7A-42C8-489E-B21F-BE37536CC6E3}" type="pres">
      <dgm:prSet presAssocID="{D77B9013-098A-401C-A0CC-15E67A4F7506}" presName="parentLin" presStyleCnt="0"/>
      <dgm:spPr/>
    </dgm:pt>
    <dgm:pt modelId="{F8634ADD-CD46-4627-9069-029B4D17C81C}" type="pres">
      <dgm:prSet presAssocID="{D77B9013-098A-401C-A0CC-15E67A4F7506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055B5716-76F8-4063-9B55-5E5B72A95CBA}" type="pres">
      <dgm:prSet presAssocID="{D77B9013-098A-401C-A0CC-15E67A4F7506}" presName="parentText" presStyleLbl="node1" presStyleIdx="1" presStyleCnt="4" custLinFactX="6866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5E3D2A-F230-46DB-B864-5C1C105AE675}" type="pres">
      <dgm:prSet presAssocID="{D77B9013-098A-401C-A0CC-15E67A4F7506}" presName="negativeSpace" presStyleCnt="0"/>
      <dgm:spPr/>
    </dgm:pt>
    <dgm:pt modelId="{582E4859-6381-4DA4-8848-C4EB2F88EFCD}" type="pres">
      <dgm:prSet presAssocID="{D77B9013-098A-401C-A0CC-15E67A4F7506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E3D69A-BA80-48C5-90FE-FFE0B4B013DA}" type="pres">
      <dgm:prSet presAssocID="{5C411F6A-5BB1-4299-B6D3-9912A5177C79}" presName="spaceBetweenRectangles" presStyleCnt="0"/>
      <dgm:spPr/>
    </dgm:pt>
    <dgm:pt modelId="{81FD7866-F900-4918-8303-2335D92F8E94}" type="pres">
      <dgm:prSet presAssocID="{15EA9858-06AD-4E64-8141-176D577A839B}" presName="parentLin" presStyleCnt="0"/>
      <dgm:spPr/>
    </dgm:pt>
    <dgm:pt modelId="{18B41063-347A-4FDE-AA0E-D1CF1238465E}" type="pres">
      <dgm:prSet presAssocID="{15EA9858-06AD-4E64-8141-176D577A839B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F88C359C-8CA2-4200-B0FF-6E1890BADF63}" type="pres">
      <dgm:prSet presAssocID="{15EA9858-06AD-4E64-8141-176D577A839B}" presName="parentText" presStyleLbl="node1" presStyleIdx="2" presStyleCnt="4" custLinFactX="6866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9CEFF3-A69D-474B-88ED-CD05D6444B29}" type="pres">
      <dgm:prSet presAssocID="{15EA9858-06AD-4E64-8141-176D577A839B}" presName="negativeSpace" presStyleCnt="0"/>
      <dgm:spPr/>
    </dgm:pt>
    <dgm:pt modelId="{99FB4A04-51B8-4F27-9BC5-01C24F6934C8}" type="pres">
      <dgm:prSet presAssocID="{15EA9858-06AD-4E64-8141-176D577A839B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958C37-4949-44F2-B85C-013FA399E7BC}" type="pres">
      <dgm:prSet presAssocID="{BAAD42B7-1306-40CC-B74A-4E37120A7D31}" presName="spaceBetweenRectangles" presStyleCnt="0"/>
      <dgm:spPr/>
    </dgm:pt>
    <dgm:pt modelId="{5A8ECBBA-51EB-452D-907A-D50979636F1A}" type="pres">
      <dgm:prSet presAssocID="{6DD5B262-F037-4FA3-B1F8-CD390056E31F}" presName="parentLin" presStyleCnt="0"/>
      <dgm:spPr/>
    </dgm:pt>
    <dgm:pt modelId="{3D335B29-3630-4AFC-AE6F-393212076102}" type="pres">
      <dgm:prSet presAssocID="{6DD5B262-F037-4FA3-B1F8-CD390056E31F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84CBEE61-7251-4136-B425-407FBCF5EAFE}" type="pres">
      <dgm:prSet presAssocID="{6DD5B262-F037-4FA3-B1F8-CD390056E31F}" presName="parentText" presStyleLbl="node1" presStyleIdx="3" presStyleCnt="4" custLinFactX="6866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761C89-78ED-4164-9E86-4CD96E6B61D3}" type="pres">
      <dgm:prSet presAssocID="{6DD5B262-F037-4FA3-B1F8-CD390056E31F}" presName="negativeSpace" presStyleCnt="0"/>
      <dgm:spPr/>
    </dgm:pt>
    <dgm:pt modelId="{898B45F1-432B-45BD-83C3-2BAF7696C8C3}" type="pres">
      <dgm:prSet presAssocID="{6DD5B262-F037-4FA3-B1F8-CD390056E31F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09A93F3-94C2-4CF8-B98A-AFE9CC5F9CF2}" type="presOf" srcId="{7C14A026-EFC2-4E4E-AEB5-FEDB3FD99078}" destId="{6167BAFE-9AF5-4A33-8315-2E99B0553138}" srcOrd="0" destOrd="0" presId="urn:microsoft.com/office/officeart/2005/8/layout/list1"/>
    <dgm:cxn modelId="{CE2914CE-BB8D-4B48-8674-70B63EFB4AE3}" type="presOf" srcId="{B0A02EF0-F26D-4725-8980-D223D947872B}" destId="{3BD47CC5-B091-44B0-9D3D-362A504DF5C7}" srcOrd="0" destOrd="0" presId="urn:microsoft.com/office/officeart/2005/8/layout/list1"/>
    <dgm:cxn modelId="{150D305C-FF5E-481E-8975-30C35E9524A7}" srcId="{7C14A026-EFC2-4E4E-AEB5-FEDB3FD99078}" destId="{B0A02EF0-F26D-4725-8980-D223D947872B}" srcOrd="0" destOrd="0" parTransId="{63BBEF82-E746-4484-9287-5D2B5E71E6D1}" sibTransId="{913BB0A4-9DA0-4791-B367-7719150BA628}"/>
    <dgm:cxn modelId="{91BE5D15-35CC-47A4-ADED-FDCCB991238E}" srcId="{7C14A026-EFC2-4E4E-AEB5-FEDB3FD99078}" destId="{15EA9858-06AD-4E64-8141-176D577A839B}" srcOrd="2" destOrd="0" parTransId="{A9759CB5-5BF2-48DD-9837-7BEE8CC9F383}" sibTransId="{BAAD42B7-1306-40CC-B74A-4E37120A7D31}"/>
    <dgm:cxn modelId="{68712313-A015-42DB-8AE9-CD357474040D}" srcId="{7C14A026-EFC2-4E4E-AEB5-FEDB3FD99078}" destId="{6DD5B262-F037-4FA3-B1F8-CD390056E31F}" srcOrd="3" destOrd="0" parTransId="{84795A52-AD87-4A4A-A9F1-59964EAA7264}" sibTransId="{9EA993B8-EDD4-4D36-906C-46EF7BD25197}"/>
    <dgm:cxn modelId="{4BECC840-44C1-4EC1-B64C-F11199C2CCD9}" type="presOf" srcId="{D77B9013-098A-401C-A0CC-15E67A4F7506}" destId="{055B5716-76F8-4063-9B55-5E5B72A95CBA}" srcOrd="1" destOrd="0" presId="urn:microsoft.com/office/officeart/2005/8/layout/list1"/>
    <dgm:cxn modelId="{91BDCA6C-510D-4DB3-A410-9227C5503C49}" type="presOf" srcId="{D26AFA18-DA7F-445B-94CD-23DE6C065E63}" destId="{1E9AF665-3ACC-4874-8AFE-3A67A7DAAF20}" srcOrd="0" destOrd="0" presId="urn:microsoft.com/office/officeart/2005/8/layout/list1"/>
    <dgm:cxn modelId="{4A1328CC-D0AC-44B3-B461-284D1591A5CC}" type="presOf" srcId="{6DD5B262-F037-4FA3-B1F8-CD390056E31F}" destId="{84CBEE61-7251-4136-B425-407FBCF5EAFE}" srcOrd="1" destOrd="0" presId="urn:microsoft.com/office/officeart/2005/8/layout/list1"/>
    <dgm:cxn modelId="{F4F2B864-19C4-4173-A37C-2FB0E5EEF4FF}" type="presOf" srcId="{15EA9858-06AD-4E64-8141-176D577A839B}" destId="{18B41063-347A-4FDE-AA0E-D1CF1238465E}" srcOrd="0" destOrd="0" presId="urn:microsoft.com/office/officeart/2005/8/layout/list1"/>
    <dgm:cxn modelId="{C39519C0-D647-4426-9FF0-0FB670DDC95D}" type="presOf" srcId="{B0A02EF0-F26D-4725-8980-D223D947872B}" destId="{12CF9634-62C7-4E97-802A-35FC048D2EF4}" srcOrd="1" destOrd="0" presId="urn:microsoft.com/office/officeart/2005/8/layout/list1"/>
    <dgm:cxn modelId="{B6C61228-8C00-4EA2-8FE4-98A65589E594}" srcId="{D77B9013-098A-401C-A0CC-15E67A4F7506}" destId="{CF8EBEA6-9A1C-4AA5-9620-9278FC42D822}" srcOrd="0" destOrd="0" parTransId="{1AF67F32-A0C0-4235-953F-7DE59CF6F9F9}" sibTransId="{45FBD387-C5F7-491A-B3B2-4E934D07A492}"/>
    <dgm:cxn modelId="{722B39D9-7AE1-4206-BC61-18C19B4CE496}" type="presOf" srcId="{D77B9013-098A-401C-A0CC-15E67A4F7506}" destId="{F8634ADD-CD46-4627-9069-029B4D17C81C}" srcOrd="0" destOrd="0" presId="urn:microsoft.com/office/officeart/2005/8/layout/list1"/>
    <dgm:cxn modelId="{596C8CB0-639B-40AB-A8E9-F101128FBCB0}" type="presOf" srcId="{6DD5B262-F037-4FA3-B1F8-CD390056E31F}" destId="{3D335B29-3630-4AFC-AE6F-393212076102}" srcOrd="0" destOrd="0" presId="urn:microsoft.com/office/officeart/2005/8/layout/list1"/>
    <dgm:cxn modelId="{EC7CD5FE-8BC1-4D52-8562-A8C01134F1F2}" srcId="{15EA9858-06AD-4E64-8141-176D577A839B}" destId="{494DBC5B-C73D-402F-BA45-BAD208965975}" srcOrd="0" destOrd="0" parTransId="{0A05071B-3DF2-4146-A512-B08EFD3CBF19}" sibTransId="{1B0A277F-EA62-402A-AE8D-AE619E1EE3E3}"/>
    <dgm:cxn modelId="{D88B63AB-EA09-404D-A64D-56ACB889F77B}" type="presOf" srcId="{494DBC5B-C73D-402F-BA45-BAD208965975}" destId="{99FB4A04-51B8-4F27-9BC5-01C24F6934C8}" srcOrd="0" destOrd="0" presId="urn:microsoft.com/office/officeart/2005/8/layout/list1"/>
    <dgm:cxn modelId="{836D8F6C-2C37-4531-B3A4-6861D44235AF}" srcId="{B0A02EF0-F26D-4725-8980-D223D947872B}" destId="{D26AFA18-DA7F-445B-94CD-23DE6C065E63}" srcOrd="0" destOrd="0" parTransId="{4C2C9028-523D-4E8B-86A8-ED4A89A9C95C}" sibTransId="{4732964C-BEF1-4D69-8421-2284E6127208}"/>
    <dgm:cxn modelId="{BC66A734-DF49-450D-8E71-91C77230938D}" type="presOf" srcId="{15EA9858-06AD-4E64-8141-176D577A839B}" destId="{F88C359C-8CA2-4200-B0FF-6E1890BADF63}" srcOrd="1" destOrd="0" presId="urn:microsoft.com/office/officeart/2005/8/layout/list1"/>
    <dgm:cxn modelId="{24D9BFFE-1566-4C85-A847-D83E8DA13B79}" type="presOf" srcId="{CF8EBEA6-9A1C-4AA5-9620-9278FC42D822}" destId="{582E4859-6381-4DA4-8848-C4EB2F88EFCD}" srcOrd="0" destOrd="0" presId="urn:microsoft.com/office/officeart/2005/8/layout/list1"/>
    <dgm:cxn modelId="{10B70476-D41D-4D60-8ED0-1E50B45785DD}" type="presOf" srcId="{5882B7DD-AF6A-4AFD-941D-69E06F80DAE1}" destId="{898B45F1-432B-45BD-83C3-2BAF7696C8C3}" srcOrd="0" destOrd="0" presId="urn:microsoft.com/office/officeart/2005/8/layout/list1"/>
    <dgm:cxn modelId="{E0067F7F-DCE7-4BB8-B174-41A92A434903}" srcId="{6DD5B262-F037-4FA3-B1F8-CD390056E31F}" destId="{5882B7DD-AF6A-4AFD-941D-69E06F80DAE1}" srcOrd="0" destOrd="0" parTransId="{811D9937-9F9E-4A15-8A05-9BA789958098}" sibTransId="{A21A7A91-61EE-4C39-BD4B-8DC2DFE8BAAF}"/>
    <dgm:cxn modelId="{D859B598-0EE2-4E4D-8E6B-3656DB7819EA}" srcId="{7C14A026-EFC2-4E4E-AEB5-FEDB3FD99078}" destId="{D77B9013-098A-401C-A0CC-15E67A4F7506}" srcOrd="1" destOrd="0" parTransId="{A882D007-2EAF-4A5F-9FF2-67EB2A15B4F8}" sibTransId="{5C411F6A-5BB1-4299-B6D3-9912A5177C79}"/>
    <dgm:cxn modelId="{1F5A202E-63DE-4B02-B392-E50D5DD13B68}" type="presParOf" srcId="{6167BAFE-9AF5-4A33-8315-2E99B0553138}" destId="{10E025F8-FCEC-4DA7-8D16-FD53645E04C0}" srcOrd="0" destOrd="0" presId="urn:microsoft.com/office/officeart/2005/8/layout/list1"/>
    <dgm:cxn modelId="{20E4869E-5DCD-4ADA-9516-D90791F20DFD}" type="presParOf" srcId="{10E025F8-FCEC-4DA7-8D16-FD53645E04C0}" destId="{3BD47CC5-B091-44B0-9D3D-362A504DF5C7}" srcOrd="0" destOrd="0" presId="urn:microsoft.com/office/officeart/2005/8/layout/list1"/>
    <dgm:cxn modelId="{3ACEC285-208D-4941-A4B3-FFB83B1834D6}" type="presParOf" srcId="{10E025F8-FCEC-4DA7-8D16-FD53645E04C0}" destId="{12CF9634-62C7-4E97-802A-35FC048D2EF4}" srcOrd="1" destOrd="0" presId="urn:microsoft.com/office/officeart/2005/8/layout/list1"/>
    <dgm:cxn modelId="{CB57675A-7C01-4AD7-BB09-955D503313C4}" type="presParOf" srcId="{6167BAFE-9AF5-4A33-8315-2E99B0553138}" destId="{C8D8332B-DEB0-49A9-A4DA-B9592776C50E}" srcOrd="1" destOrd="0" presId="urn:microsoft.com/office/officeart/2005/8/layout/list1"/>
    <dgm:cxn modelId="{244E5F30-182A-4E3D-AC23-D61C920637EC}" type="presParOf" srcId="{6167BAFE-9AF5-4A33-8315-2E99B0553138}" destId="{1E9AF665-3ACC-4874-8AFE-3A67A7DAAF20}" srcOrd="2" destOrd="0" presId="urn:microsoft.com/office/officeart/2005/8/layout/list1"/>
    <dgm:cxn modelId="{B5CAA17C-6D58-48B8-B60A-A3DA4E5118DF}" type="presParOf" srcId="{6167BAFE-9AF5-4A33-8315-2E99B0553138}" destId="{30159630-632F-40A6-BE45-F0933B51C952}" srcOrd="3" destOrd="0" presId="urn:microsoft.com/office/officeart/2005/8/layout/list1"/>
    <dgm:cxn modelId="{A4066F2E-1593-4D10-A5EA-1E9F15D71F0B}" type="presParOf" srcId="{6167BAFE-9AF5-4A33-8315-2E99B0553138}" destId="{85BB2E7A-42C8-489E-B21F-BE37536CC6E3}" srcOrd="4" destOrd="0" presId="urn:microsoft.com/office/officeart/2005/8/layout/list1"/>
    <dgm:cxn modelId="{CFDE8E4F-98B0-43F9-8894-53132FF49AB5}" type="presParOf" srcId="{85BB2E7A-42C8-489E-B21F-BE37536CC6E3}" destId="{F8634ADD-CD46-4627-9069-029B4D17C81C}" srcOrd="0" destOrd="0" presId="urn:microsoft.com/office/officeart/2005/8/layout/list1"/>
    <dgm:cxn modelId="{A576D5B2-5026-4BD3-A65D-194A1989F7C6}" type="presParOf" srcId="{85BB2E7A-42C8-489E-B21F-BE37536CC6E3}" destId="{055B5716-76F8-4063-9B55-5E5B72A95CBA}" srcOrd="1" destOrd="0" presId="urn:microsoft.com/office/officeart/2005/8/layout/list1"/>
    <dgm:cxn modelId="{EB7BC1FB-3AA7-45D0-9A37-2BC4220719C6}" type="presParOf" srcId="{6167BAFE-9AF5-4A33-8315-2E99B0553138}" destId="{8B5E3D2A-F230-46DB-B864-5C1C105AE675}" srcOrd="5" destOrd="0" presId="urn:microsoft.com/office/officeart/2005/8/layout/list1"/>
    <dgm:cxn modelId="{87449B0A-3A3E-4C71-96F6-DC45AD2CF319}" type="presParOf" srcId="{6167BAFE-9AF5-4A33-8315-2E99B0553138}" destId="{582E4859-6381-4DA4-8848-C4EB2F88EFCD}" srcOrd="6" destOrd="0" presId="urn:microsoft.com/office/officeart/2005/8/layout/list1"/>
    <dgm:cxn modelId="{A5953680-B1CE-4018-9C6B-6D4E44854F1C}" type="presParOf" srcId="{6167BAFE-9AF5-4A33-8315-2E99B0553138}" destId="{EEE3D69A-BA80-48C5-90FE-FFE0B4B013DA}" srcOrd="7" destOrd="0" presId="urn:microsoft.com/office/officeart/2005/8/layout/list1"/>
    <dgm:cxn modelId="{94E874B5-BAD5-4F0E-810B-8A694DA8CDEE}" type="presParOf" srcId="{6167BAFE-9AF5-4A33-8315-2E99B0553138}" destId="{81FD7866-F900-4918-8303-2335D92F8E94}" srcOrd="8" destOrd="0" presId="urn:microsoft.com/office/officeart/2005/8/layout/list1"/>
    <dgm:cxn modelId="{6613BD8A-11A5-49D5-A371-9D1BC727A697}" type="presParOf" srcId="{81FD7866-F900-4918-8303-2335D92F8E94}" destId="{18B41063-347A-4FDE-AA0E-D1CF1238465E}" srcOrd="0" destOrd="0" presId="urn:microsoft.com/office/officeart/2005/8/layout/list1"/>
    <dgm:cxn modelId="{CB6FBDCE-528A-4D20-861D-B355A46CEB6C}" type="presParOf" srcId="{81FD7866-F900-4918-8303-2335D92F8E94}" destId="{F88C359C-8CA2-4200-B0FF-6E1890BADF63}" srcOrd="1" destOrd="0" presId="urn:microsoft.com/office/officeart/2005/8/layout/list1"/>
    <dgm:cxn modelId="{070478F6-03D3-41DE-BBCC-3130B7A022BB}" type="presParOf" srcId="{6167BAFE-9AF5-4A33-8315-2E99B0553138}" destId="{3A9CEFF3-A69D-474B-88ED-CD05D6444B29}" srcOrd="9" destOrd="0" presId="urn:microsoft.com/office/officeart/2005/8/layout/list1"/>
    <dgm:cxn modelId="{27B473C4-F464-43BE-9072-FE61BC9E6F6D}" type="presParOf" srcId="{6167BAFE-9AF5-4A33-8315-2E99B0553138}" destId="{99FB4A04-51B8-4F27-9BC5-01C24F6934C8}" srcOrd="10" destOrd="0" presId="urn:microsoft.com/office/officeart/2005/8/layout/list1"/>
    <dgm:cxn modelId="{3BE46755-FA7E-4B7D-B1E0-39D77B574F65}" type="presParOf" srcId="{6167BAFE-9AF5-4A33-8315-2E99B0553138}" destId="{47958C37-4949-44F2-B85C-013FA399E7BC}" srcOrd="11" destOrd="0" presId="urn:microsoft.com/office/officeart/2005/8/layout/list1"/>
    <dgm:cxn modelId="{7B42699D-F698-414F-BD74-C383C57DC158}" type="presParOf" srcId="{6167BAFE-9AF5-4A33-8315-2E99B0553138}" destId="{5A8ECBBA-51EB-452D-907A-D50979636F1A}" srcOrd="12" destOrd="0" presId="urn:microsoft.com/office/officeart/2005/8/layout/list1"/>
    <dgm:cxn modelId="{4691BD21-63D8-47A1-ADDE-FA9D8AF0B9D6}" type="presParOf" srcId="{5A8ECBBA-51EB-452D-907A-D50979636F1A}" destId="{3D335B29-3630-4AFC-AE6F-393212076102}" srcOrd="0" destOrd="0" presId="urn:microsoft.com/office/officeart/2005/8/layout/list1"/>
    <dgm:cxn modelId="{3DA5396B-CAF7-4877-904A-0C8AEA924157}" type="presParOf" srcId="{5A8ECBBA-51EB-452D-907A-D50979636F1A}" destId="{84CBEE61-7251-4136-B425-407FBCF5EAFE}" srcOrd="1" destOrd="0" presId="urn:microsoft.com/office/officeart/2005/8/layout/list1"/>
    <dgm:cxn modelId="{CFE6413D-176F-41ED-A5D7-68ECA69640CC}" type="presParOf" srcId="{6167BAFE-9AF5-4A33-8315-2E99B0553138}" destId="{20761C89-78ED-4164-9E86-4CD96E6B61D3}" srcOrd="13" destOrd="0" presId="urn:microsoft.com/office/officeart/2005/8/layout/list1"/>
    <dgm:cxn modelId="{0BEAC075-FF40-4B53-8249-FA18A4762DBD}" type="presParOf" srcId="{6167BAFE-9AF5-4A33-8315-2E99B0553138}" destId="{898B45F1-432B-45BD-83C3-2BAF7696C8C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398BB3-0E22-4D8C-BA4D-55D690EA9153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F24066-B4B1-49D2-8317-9CBD4E4371EC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.</a:t>
          </a:r>
        </a:p>
      </dgm:t>
    </dgm:pt>
    <dgm:pt modelId="{B9924106-C52D-45BC-B746-4E2BBC24EB38}" type="parTrans" cxnId="{A9C21C6A-895A-4620-B37F-86724BC70584}">
      <dgm:prSet/>
      <dgm:spPr/>
      <dgm:t>
        <a:bodyPr/>
        <a:lstStyle/>
        <a:p>
          <a:endParaRPr lang="en-US"/>
        </a:p>
      </dgm:t>
    </dgm:pt>
    <dgm:pt modelId="{244CA46E-4F4B-4FB7-820E-ECFD0B46B8BB}" type="sibTrans" cxnId="{A9C21C6A-895A-4620-B37F-86724BC70584}">
      <dgm:prSet/>
      <dgm:spPr/>
      <dgm:t>
        <a:bodyPr/>
        <a:lstStyle/>
        <a:p>
          <a:endParaRPr lang="en-US"/>
        </a:p>
      </dgm:t>
    </dgm:pt>
    <dgm:pt modelId="{716939A3-8F6D-4E9D-B3D1-47F9B3126D73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.</a:t>
          </a:r>
        </a:p>
      </dgm:t>
    </dgm:pt>
    <dgm:pt modelId="{8F9D1EA3-F8D6-4CF2-885C-F24047A81476}" type="parTrans" cxnId="{59591807-774D-4FC3-ACA2-1A642A839661}">
      <dgm:prSet/>
      <dgm:spPr/>
      <dgm:t>
        <a:bodyPr/>
        <a:lstStyle/>
        <a:p>
          <a:endParaRPr lang="en-US"/>
        </a:p>
      </dgm:t>
    </dgm:pt>
    <dgm:pt modelId="{7338AE72-EF66-4FA1-907A-F7E7105CB6AC}" type="sibTrans" cxnId="{59591807-774D-4FC3-ACA2-1A642A839661}">
      <dgm:prSet/>
      <dgm:spPr/>
      <dgm:t>
        <a:bodyPr/>
        <a:lstStyle/>
        <a:p>
          <a:endParaRPr lang="en-US"/>
        </a:p>
      </dgm:t>
    </dgm:pt>
    <dgm:pt modelId="{02FA8C0E-D830-4B14-BAF2-8673DCF75950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.</a:t>
          </a:r>
        </a:p>
      </dgm:t>
    </dgm:pt>
    <dgm:pt modelId="{F7B0EF13-E2D0-4FC6-8629-F1A1705BD3C8}" type="parTrans" cxnId="{979C5E38-394E-46FF-BE5B-191A12DDE82A}">
      <dgm:prSet/>
      <dgm:spPr/>
      <dgm:t>
        <a:bodyPr/>
        <a:lstStyle/>
        <a:p>
          <a:endParaRPr lang="en-US"/>
        </a:p>
      </dgm:t>
    </dgm:pt>
    <dgm:pt modelId="{4AB014C0-913C-4D09-B219-CF4D5AC9B022}" type="sibTrans" cxnId="{979C5E38-394E-46FF-BE5B-191A12DDE82A}">
      <dgm:prSet/>
      <dgm:spPr/>
      <dgm:t>
        <a:bodyPr/>
        <a:lstStyle/>
        <a:p>
          <a:endParaRPr lang="en-US"/>
        </a:p>
      </dgm:t>
    </dgm:pt>
    <dgm:pt modelId="{1385EC68-F1E1-46D1-8ECA-B88EF1F19445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.</a:t>
          </a:r>
        </a:p>
      </dgm:t>
    </dgm:pt>
    <dgm:pt modelId="{E8D7812D-897F-4BB2-97C5-8AAFA39DF002}" type="parTrans" cxnId="{01C05ED4-CF71-4E1F-8246-240C982EA08A}">
      <dgm:prSet/>
      <dgm:spPr/>
      <dgm:t>
        <a:bodyPr/>
        <a:lstStyle/>
        <a:p>
          <a:endParaRPr lang="en-US"/>
        </a:p>
      </dgm:t>
    </dgm:pt>
    <dgm:pt modelId="{0B7CD583-7ACE-48ED-A4E7-F722B215F37C}" type="sibTrans" cxnId="{01C05ED4-CF71-4E1F-8246-240C982EA08A}">
      <dgm:prSet/>
      <dgm:spPr/>
      <dgm:t>
        <a:bodyPr/>
        <a:lstStyle/>
        <a:p>
          <a:endParaRPr lang="en-US"/>
        </a:p>
      </dgm:t>
    </dgm:pt>
    <dgm:pt modelId="{6477C69A-A2A2-4A8E-B1D2-AFC89E5D9AA0}" type="pres">
      <dgm:prSet presAssocID="{B9398BB3-0E22-4D8C-BA4D-55D690EA9153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CFCF8EE2-C5BC-40F6-9512-13AEEC2142BF}" type="pres">
      <dgm:prSet presAssocID="{81F24066-B4B1-49D2-8317-9CBD4E4371EC}" presName="Accent1" presStyleCnt="0"/>
      <dgm:spPr/>
    </dgm:pt>
    <dgm:pt modelId="{B09E6318-B58F-454F-9637-E499198B3CBC}" type="pres">
      <dgm:prSet presAssocID="{81F24066-B4B1-49D2-8317-9CBD4E4371EC}" presName="Accent" presStyleLbl="node1" presStyleIdx="0" presStyleCnt="4"/>
      <dgm:spPr/>
    </dgm:pt>
    <dgm:pt modelId="{2C081FA9-05DE-4D7C-A796-212D6E9BC968}" type="pres">
      <dgm:prSet presAssocID="{81F24066-B4B1-49D2-8317-9CBD4E4371EC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36DE6C-8E3D-4E5E-8DD3-9B51A0736343}" type="pres">
      <dgm:prSet presAssocID="{716939A3-8F6D-4E9D-B3D1-47F9B3126D73}" presName="Accent2" presStyleCnt="0"/>
      <dgm:spPr/>
    </dgm:pt>
    <dgm:pt modelId="{33274971-BAD5-4DB4-883F-00586B91B325}" type="pres">
      <dgm:prSet presAssocID="{716939A3-8F6D-4E9D-B3D1-47F9B3126D73}" presName="Accent" presStyleLbl="node1" presStyleIdx="1" presStyleCnt="4"/>
      <dgm:spPr>
        <a:solidFill>
          <a:schemeClr val="accent3"/>
        </a:solidFill>
      </dgm:spPr>
    </dgm:pt>
    <dgm:pt modelId="{1ED84707-6272-4E07-A893-06DDD3C1C37A}" type="pres">
      <dgm:prSet presAssocID="{716939A3-8F6D-4E9D-B3D1-47F9B3126D73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01C3E5-5721-4EB5-B2D9-B34BAD388BA3}" type="pres">
      <dgm:prSet presAssocID="{02FA8C0E-D830-4B14-BAF2-8673DCF75950}" presName="Accent3" presStyleCnt="0"/>
      <dgm:spPr/>
    </dgm:pt>
    <dgm:pt modelId="{253B4524-4996-4888-8369-0E5B6A67F8E4}" type="pres">
      <dgm:prSet presAssocID="{02FA8C0E-D830-4B14-BAF2-8673DCF75950}" presName="Accent" presStyleLbl="node1" presStyleIdx="2" presStyleCnt="4"/>
      <dgm:spPr>
        <a:solidFill>
          <a:schemeClr val="accent6">
            <a:lumMod val="60000"/>
            <a:lumOff val="40000"/>
          </a:schemeClr>
        </a:solidFill>
      </dgm:spPr>
    </dgm:pt>
    <dgm:pt modelId="{E45EA425-4DF5-4215-B24D-6E5C76493E9B}" type="pres">
      <dgm:prSet presAssocID="{02FA8C0E-D830-4B14-BAF2-8673DCF75950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7AE218-084B-4EE5-A8B4-C050DBE52429}" type="pres">
      <dgm:prSet presAssocID="{1385EC68-F1E1-46D1-8ECA-B88EF1F19445}" presName="Accent4" presStyleCnt="0"/>
      <dgm:spPr/>
    </dgm:pt>
    <dgm:pt modelId="{559D25A2-9AD1-4794-89AE-9C3A725A989F}" type="pres">
      <dgm:prSet presAssocID="{1385EC68-F1E1-46D1-8ECA-B88EF1F19445}" presName="Accent" presStyleLbl="node1" presStyleIdx="3" presStyleCnt="4"/>
      <dgm:spPr>
        <a:solidFill>
          <a:schemeClr val="accent5">
            <a:lumMod val="60000"/>
            <a:lumOff val="40000"/>
          </a:schemeClr>
        </a:solidFill>
      </dgm:spPr>
    </dgm:pt>
    <dgm:pt modelId="{0ADE8A3D-BA73-4DD6-970B-4BCDF5D69904}" type="pres">
      <dgm:prSet presAssocID="{1385EC68-F1E1-46D1-8ECA-B88EF1F19445}" presName="Parent4" presStyleLbl="revTx" presStyleIdx="3" presStyleCnt="4" custLinFactNeighborX="-1834" custLinFactNeighborY="-1100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5ACC886-5805-4639-99C6-7C5533F0C98A}" type="presOf" srcId="{716939A3-8F6D-4E9D-B3D1-47F9B3126D73}" destId="{1ED84707-6272-4E07-A893-06DDD3C1C37A}" srcOrd="0" destOrd="0" presId="urn:microsoft.com/office/officeart/2009/layout/CircleArrowProcess"/>
    <dgm:cxn modelId="{01C05ED4-CF71-4E1F-8246-240C982EA08A}" srcId="{B9398BB3-0E22-4D8C-BA4D-55D690EA9153}" destId="{1385EC68-F1E1-46D1-8ECA-B88EF1F19445}" srcOrd="3" destOrd="0" parTransId="{E8D7812D-897F-4BB2-97C5-8AAFA39DF002}" sibTransId="{0B7CD583-7ACE-48ED-A4E7-F722B215F37C}"/>
    <dgm:cxn modelId="{1DE08F97-12CE-4E57-A160-CF8084F69566}" type="presOf" srcId="{1385EC68-F1E1-46D1-8ECA-B88EF1F19445}" destId="{0ADE8A3D-BA73-4DD6-970B-4BCDF5D69904}" srcOrd="0" destOrd="0" presId="urn:microsoft.com/office/officeart/2009/layout/CircleArrowProcess"/>
    <dgm:cxn modelId="{979C5E38-394E-46FF-BE5B-191A12DDE82A}" srcId="{B9398BB3-0E22-4D8C-BA4D-55D690EA9153}" destId="{02FA8C0E-D830-4B14-BAF2-8673DCF75950}" srcOrd="2" destOrd="0" parTransId="{F7B0EF13-E2D0-4FC6-8629-F1A1705BD3C8}" sibTransId="{4AB014C0-913C-4D09-B219-CF4D5AC9B022}"/>
    <dgm:cxn modelId="{1CEC358B-A667-4D37-86B4-D3C345688719}" type="presOf" srcId="{02FA8C0E-D830-4B14-BAF2-8673DCF75950}" destId="{E45EA425-4DF5-4215-B24D-6E5C76493E9B}" srcOrd="0" destOrd="0" presId="urn:microsoft.com/office/officeart/2009/layout/CircleArrowProcess"/>
    <dgm:cxn modelId="{71841C9B-44E1-4332-8F47-3AA82A6ADA1C}" type="presOf" srcId="{B9398BB3-0E22-4D8C-BA4D-55D690EA9153}" destId="{6477C69A-A2A2-4A8E-B1D2-AFC89E5D9AA0}" srcOrd="0" destOrd="0" presId="urn:microsoft.com/office/officeart/2009/layout/CircleArrowProcess"/>
    <dgm:cxn modelId="{D5993BA7-80E1-4EB6-84DA-449DCFC73D4D}" type="presOf" srcId="{81F24066-B4B1-49D2-8317-9CBD4E4371EC}" destId="{2C081FA9-05DE-4D7C-A796-212D6E9BC968}" srcOrd="0" destOrd="0" presId="urn:microsoft.com/office/officeart/2009/layout/CircleArrowProcess"/>
    <dgm:cxn modelId="{59591807-774D-4FC3-ACA2-1A642A839661}" srcId="{B9398BB3-0E22-4D8C-BA4D-55D690EA9153}" destId="{716939A3-8F6D-4E9D-B3D1-47F9B3126D73}" srcOrd="1" destOrd="0" parTransId="{8F9D1EA3-F8D6-4CF2-885C-F24047A81476}" sibTransId="{7338AE72-EF66-4FA1-907A-F7E7105CB6AC}"/>
    <dgm:cxn modelId="{A9C21C6A-895A-4620-B37F-86724BC70584}" srcId="{B9398BB3-0E22-4D8C-BA4D-55D690EA9153}" destId="{81F24066-B4B1-49D2-8317-9CBD4E4371EC}" srcOrd="0" destOrd="0" parTransId="{B9924106-C52D-45BC-B746-4E2BBC24EB38}" sibTransId="{244CA46E-4F4B-4FB7-820E-ECFD0B46B8BB}"/>
    <dgm:cxn modelId="{F4525CFB-B2FB-4EA9-B7AD-308F12DD3B49}" type="presParOf" srcId="{6477C69A-A2A2-4A8E-B1D2-AFC89E5D9AA0}" destId="{CFCF8EE2-C5BC-40F6-9512-13AEEC2142BF}" srcOrd="0" destOrd="0" presId="urn:microsoft.com/office/officeart/2009/layout/CircleArrowProcess"/>
    <dgm:cxn modelId="{97C5DFAE-B1A8-4934-977B-6B1E7C90D049}" type="presParOf" srcId="{CFCF8EE2-C5BC-40F6-9512-13AEEC2142BF}" destId="{B09E6318-B58F-454F-9637-E499198B3CBC}" srcOrd="0" destOrd="0" presId="urn:microsoft.com/office/officeart/2009/layout/CircleArrowProcess"/>
    <dgm:cxn modelId="{C8B73C22-07AB-4942-84DC-36DE381DA6BE}" type="presParOf" srcId="{6477C69A-A2A2-4A8E-B1D2-AFC89E5D9AA0}" destId="{2C081FA9-05DE-4D7C-A796-212D6E9BC968}" srcOrd="1" destOrd="0" presId="urn:microsoft.com/office/officeart/2009/layout/CircleArrowProcess"/>
    <dgm:cxn modelId="{662CB433-C8AC-42F3-87C5-15129740A74C}" type="presParOf" srcId="{6477C69A-A2A2-4A8E-B1D2-AFC89E5D9AA0}" destId="{8136DE6C-8E3D-4E5E-8DD3-9B51A0736343}" srcOrd="2" destOrd="0" presId="urn:microsoft.com/office/officeart/2009/layout/CircleArrowProcess"/>
    <dgm:cxn modelId="{A9EEAA02-E605-4A18-9C54-0B02CDAFF814}" type="presParOf" srcId="{8136DE6C-8E3D-4E5E-8DD3-9B51A0736343}" destId="{33274971-BAD5-4DB4-883F-00586B91B325}" srcOrd="0" destOrd="0" presId="urn:microsoft.com/office/officeart/2009/layout/CircleArrowProcess"/>
    <dgm:cxn modelId="{D3000C52-A094-43C6-9276-381DFEAE46CA}" type="presParOf" srcId="{6477C69A-A2A2-4A8E-B1D2-AFC89E5D9AA0}" destId="{1ED84707-6272-4E07-A893-06DDD3C1C37A}" srcOrd="3" destOrd="0" presId="urn:microsoft.com/office/officeart/2009/layout/CircleArrowProcess"/>
    <dgm:cxn modelId="{4A22D48E-186A-4970-A981-2FA5329371B2}" type="presParOf" srcId="{6477C69A-A2A2-4A8E-B1D2-AFC89E5D9AA0}" destId="{0101C3E5-5721-4EB5-B2D9-B34BAD388BA3}" srcOrd="4" destOrd="0" presId="urn:microsoft.com/office/officeart/2009/layout/CircleArrowProcess"/>
    <dgm:cxn modelId="{BE66B8B8-5B95-4690-8A34-A90222FB8132}" type="presParOf" srcId="{0101C3E5-5721-4EB5-B2D9-B34BAD388BA3}" destId="{253B4524-4996-4888-8369-0E5B6A67F8E4}" srcOrd="0" destOrd="0" presId="urn:microsoft.com/office/officeart/2009/layout/CircleArrowProcess"/>
    <dgm:cxn modelId="{64BCD485-3734-4C98-A63C-706859C3F5A4}" type="presParOf" srcId="{6477C69A-A2A2-4A8E-B1D2-AFC89E5D9AA0}" destId="{E45EA425-4DF5-4215-B24D-6E5C76493E9B}" srcOrd="5" destOrd="0" presId="urn:microsoft.com/office/officeart/2009/layout/CircleArrowProcess"/>
    <dgm:cxn modelId="{B5BF726A-0836-4940-A86D-4333657F6EE1}" type="presParOf" srcId="{6477C69A-A2A2-4A8E-B1D2-AFC89E5D9AA0}" destId="{117AE218-084B-4EE5-A8B4-C050DBE52429}" srcOrd="6" destOrd="0" presId="urn:microsoft.com/office/officeart/2009/layout/CircleArrowProcess"/>
    <dgm:cxn modelId="{4A744433-9F54-4BC4-9A31-882B7A9DFD3C}" type="presParOf" srcId="{117AE218-084B-4EE5-A8B4-C050DBE52429}" destId="{559D25A2-9AD1-4794-89AE-9C3A725A989F}" srcOrd="0" destOrd="0" presId="urn:microsoft.com/office/officeart/2009/layout/CircleArrowProcess"/>
    <dgm:cxn modelId="{E7D853C9-0826-4A27-B6EB-65A0D8DD8FFB}" type="presParOf" srcId="{6477C69A-A2A2-4A8E-B1D2-AFC89E5D9AA0}" destId="{0ADE8A3D-BA73-4DD6-970B-4BCDF5D69904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B4C0A4-8AC4-4252-BD21-8EC0BC8332B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DFA39B-ED39-451A-9D13-1BD6C0D7FA25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dirty="0"/>
            <a:t>Maximize Benefits of WW Management Alternatives</a:t>
          </a:r>
        </a:p>
      </dgm:t>
    </dgm:pt>
    <dgm:pt modelId="{9CC63298-7147-4204-9A96-6773D0168EE7}" type="parTrans" cxnId="{6EF73BE9-C1C7-4A72-AB57-2880C30CA820}">
      <dgm:prSet/>
      <dgm:spPr/>
      <dgm:t>
        <a:bodyPr/>
        <a:lstStyle/>
        <a:p>
          <a:endParaRPr lang="en-US"/>
        </a:p>
      </dgm:t>
    </dgm:pt>
    <dgm:pt modelId="{CB325A77-94AA-479B-95EB-9BC33F120E64}" type="sibTrans" cxnId="{6EF73BE9-C1C7-4A72-AB57-2880C30CA820}">
      <dgm:prSet/>
      <dgm:spPr/>
      <dgm:t>
        <a:bodyPr/>
        <a:lstStyle/>
        <a:p>
          <a:endParaRPr lang="en-US"/>
        </a:p>
      </dgm:t>
    </dgm:pt>
    <dgm:pt modelId="{422711C8-2B55-41F9-A426-B962EC50DB56}">
      <dgm:prSet phldrT="[Text]" custT="1"/>
      <dgm:spPr/>
      <dgm:t>
        <a:bodyPr/>
        <a:lstStyle/>
        <a:p>
          <a:r>
            <a:rPr lang="en-US" sz="1600" dirty="0"/>
            <a:t>Implement</a:t>
          </a:r>
        </a:p>
      </dgm:t>
    </dgm:pt>
    <dgm:pt modelId="{C911D319-0AC2-4997-BACB-31D63E5F3568}" type="parTrans" cxnId="{AE75C6DF-7FF2-4D1B-A554-0D59CF2097D2}">
      <dgm:prSet/>
      <dgm:spPr/>
      <dgm:t>
        <a:bodyPr/>
        <a:lstStyle/>
        <a:p>
          <a:endParaRPr lang="en-US"/>
        </a:p>
      </dgm:t>
    </dgm:pt>
    <dgm:pt modelId="{EAEBD87C-C8F9-4E11-AB6D-189BB0ADDC31}" type="sibTrans" cxnId="{AE75C6DF-7FF2-4D1B-A554-0D59CF2097D2}">
      <dgm:prSet/>
      <dgm:spPr/>
      <dgm:t>
        <a:bodyPr/>
        <a:lstStyle/>
        <a:p>
          <a:endParaRPr lang="en-US"/>
        </a:p>
      </dgm:t>
    </dgm:pt>
    <dgm:pt modelId="{DB71D706-F8CC-4D59-B299-2205E6E3A0FB}">
      <dgm:prSet phldrT="[Text]" custT="1"/>
      <dgm:spPr/>
      <dgm:t>
        <a:bodyPr/>
        <a:lstStyle/>
        <a:p>
          <a:r>
            <a:rPr lang="en-US" sz="1600" dirty="0"/>
            <a:t>Environmental Impacts</a:t>
          </a:r>
        </a:p>
      </dgm:t>
    </dgm:pt>
    <dgm:pt modelId="{4DF32B8D-18D7-4F08-BC18-11C400406587}" type="parTrans" cxnId="{AF60B6EE-EBFC-4DC0-8BF6-6F6F25CDE2F8}">
      <dgm:prSet/>
      <dgm:spPr/>
      <dgm:t>
        <a:bodyPr/>
        <a:lstStyle/>
        <a:p>
          <a:endParaRPr lang="en-US"/>
        </a:p>
      </dgm:t>
    </dgm:pt>
    <dgm:pt modelId="{8CBA3584-01C6-4D8E-AD94-15B3192BFEE2}" type="sibTrans" cxnId="{AF60B6EE-EBFC-4DC0-8BF6-6F6F25CDE2F8}">
      <dgm:prSet/>
      <dgm:spPr/>
      <dgm:t>
        <a:bodyPr/>
        <a:lstStyle/>
        <a:p>
          <a:endParaRPr lang="en-US"/>
        </a:p>
      </dgm:t>
    </dgm:pt>
    <dgm:pt modelId="{2070EDD5-0567-42E0-B929-416B9D72049E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400">
              <a:latin typeface="+mj-lt"/>
            </a:rPr>
            <a:t>Nitrogen Reduction</a:t>
          </a:r>
        </a:p>
      </dgm:t>
    </dgm:pt>
    <dgm:pt modelId="{3FB30E07-59AC-4982-A331-87830A572EE4}" type="parTrans" cxnId="{87F06BBF-6016-426C-83FC-4210FA197DF8}">
      <dgm:prSet/>
      <dgm:spPr/>
      <dgm:t>
        <a:bodyPr/>
        <a:lstStyle/>
        <a:p>
          <a:endParaRPr lang="en-US"/>
        </a:p>
      </dgm:t>
    </dgm:pt>
    <dgm:pt modelId="{905BCB8F-4996-485A-9A7D-897867B043DE}" type="sibTrans" cxnId="{87F06BBF-6016-426C-83FC-4210FA197DF8}">
      <dgm:prSet/>
      <dgm:spPr/>
      <dgm:t>
        <a:bodyPr/>
        <a:lstStyle/>
        <a:p>
          <a:endParaRPr lang="en-US"/>
        </a:p>
      </dgm:t>
    </dgm:pt>
    <dgm:pt modelId="{7A1CC666-11E8-401F-99BE-838AB4B94C67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400">
              <a:latin typeface="+mj-lt"/>
            </a:rPr>
            <a:t>Ability to Phase</a:t>
          </a:r>
        </a:p>
      </dgm:t>
    </dgm:pt>
    <dgm:pt modelId="{52B623B8-430F-4D47-AC93-F9F963D26EAB}" type="parTrans" cxnId="{774890AD-3354-484D-8AC6-7BCBCE739C58}">
      <dgm:prSet/>
      <dgm:spPr/>
      <dgm:t>
        <a:bodyPr/>
        <a:lstStyle/>
        <a:p>
          <a:endParaRPr lang="en-US"/>
        </a:p>
      </dgm:t>
    </dgm:pt>
    <dgm:pt modelId="{CEC3F0CC-AF7A-4917-9601-786FB7DA23C9}" type="sibTrans" cxnId="{774890AD-3354-484D-8AC6-7BCBCE739C58}">
      <dgm:prSet/>
      <dgm:spPr/>
      <dgm:t>
        <a:bodyPr/>
        <a:lstStyle/>
        <a:p>
          <a:endParaRPr lang="en-US"/>
        </a:p>
      </dgm:t>
    </dgm:pt>
    <dgm:pt modelId="{8BD52923-3507-47C6-A467-ABD9E50D4405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400">
              <a:latin typeface="+mj-lt"/>
            </a:rPr>
            <a:t>Ease of Siting</a:t>
          </a:r>
        </a:p>
      </dgm:t>
    </dgm:pt>
    <dgm:pt modelId="{2CE2D1C8-01E6-45E7-ACC9-7506F98642F5}" type="parTrans" cxnId="{2E10AED6-6D44-4684-97C2-500DD38A950C}">
      <dgm:prSet/>
      <dgm:spPr/>
      <dgm:t>
        <a:bodyPr/>
        <a:lstStyle/>
        <a:p>
          <a:endParaRPr lang="en-US"/>
        </a:p>
      </dgm:t>
    </dgm:pt>
    <dgm:pt modelId="{25BCEAF7-6A45-41DD-8A7D-F4BB88B7BAFF}" type="sibTrans" cxnId="{2E10AED6-6D44-4684-97C2-500DD38A950C}">
      <dgm:prSet/>
      <dgm:spPr/>
      <dgm:t>
        <a:bodyPr/>
        <a:lstStyle/>
        <a:p>
          <a:endParaRPr lang="en-US"/>
        </a:p>
      </dgm:t>
    </dgm:pt>
    <dgm:pt modelId="{EE238BD7-5928-41A7-9DF2-B6B3BE3323E9}">
      <dgm:prSet phldrT="[Text]" custT="1"/>
      <dgm:spPr/>
      <dgm:t>
        <a:bodyPr/>
        <a:lstStyle/>
        <a:p>
          <a:r>
            <a:rPr lang="en-US" sz="1600" dirty="0"/>
            <a:t>Cost</a:t>
          </a:r>
        </a:p>
      </dgm:t>
    </dgm:pt>
    <dgm:pt modelId="{A8E37489-13F0-4435-9A09-C57E2A5F7528}" type="parTrans" cxnId="{FF6EB173-F0BA-40C4-BC80-254A130312CB}">
      <dgm:prSet/>
      <dgm:spPr/>
      <dgm:t>
        <a:bodyPr/>
        <a:lstStyle/>
        <a:p>
          <a:endParaRPr lang="en-US"/>
        </a:p>
      </dgm:t>
    </dgm:pt>
    <dgm:pt modelId="{9034AC4E-20B0-4F88-BB70-E95811F6F007}" type="sibTrans" cxnId="{FF6EB173-F0BA-40C4-BC80-254A130312CB}">
      <dgm:prSet/>
      <dgm:spPr/>
      <dgm:t>
        <a:bodyPr/>
        <a:lstStyle/>
        <a:p>
          <a:endParaRPr lang="en-US"/>
        </a:p>
      </dgm:t>
    </dgm:pt>
    <dgm:pt modelId="{D0BF14AC-CDDD-4F5F-AFE9-BC552917C379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400" dirty="0">
              <a:latin typeface="+mj-lt"/>
            </a:rPr>
            <a:t>General impact to rate payers</a:t>
          </a:r>
        </a:p>
      </dgm:t>
    </dgm:pt>
    <dgm:pt modelId="{FA764823-1C80-45D4-BCDC-710BE2A92A36}" type="parTrans" cxnId="{21F6AFB5-3014-461F-9530-50C1172ABDFD}">
      <dgm:prSet/>
      <dgm:spPr/>
      <dgm:t>
        <a:bodyPr/>
        <a:lstStyle/>
        <a:p>
          <a:endParaRPr lang="en-US"/>
        </a:p>
      </dgm:t>
    </dgm:pt>
    <dgm:pt modelId="{65DF7B96-7B54-44D4-93CF-84A816DB3A42}" type="sibTrans" cxnId="{21F6AFB5-3014-461F-9530-50C1172ABDFD}">
      <dgm:prSet/>
      <dgm:spPr/>
      <dgm:t>
        <a:bodyPr/>
        <a:lstStyle/>
        <a:p>
          <a:endParaRPr lang="en-US"/>
        </a:p>
      </dgm:t>
    </dgm:pt>
    <dgm:pt modelId="{0D55944D-7C21-4A12-8C37-20F7E7757806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400">
              <a:latin typeface="+mj-lt"/>
            </a:rPr>
            <a:t>Ease of Management</a:t>
          </a:r>
        </a:p>
      </dgm:t>
    </dgm:pt>
    <dgm:pt modelId="{494E9519-16FE-4302-8054-1E66F6D0624E}" type="parTrans" cxnId="{0B8F23FE-B9F5-466B-AE2F-6B1D08BEB1C4}">
      <dgm:prSet/>
      <dgm:spPr/>
      <dgm:t>
        <a:bodyPr/>
        <a:lstStyle/>
        <a:p>
          <a:endParaRPr lang="en-US"/>
        </a:p>
      </dgm:t>
    </dgm:pt>
    <dgm:pt modelId="{5D809EC1-5DAE-44C9-9FAC-680D11854D8D}" type="sibTrans" cxnId="{0B8F23FE-B9F5-466B-AE2F-6B1D08BEB1C4}">
      <dgm:prSet/>
      <dgm:spPr/>
      <dgm:t>
        <a:bodyPr/>
        <a:lstStyle/>
        <a:p>
          <a:endParaRPr lang="en-US"/>
        </a:p>
      </dgm:t>
    </dgm:pt>
    <dgm:pt modelId="{C26DB478-61EE-4A8B-90AB-9EB55CF5B748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400">
              <a:latin typeface="+mj-lt"/>
            </a:rPr>
            <a:t>Construction Impacts (Env.)</a:t>
          </a:r>
        </a:p>
      </dgm:t>
    </dgm:pt>
    <dgm:pt modelId="{CF1CE794-494D-4459-8EBC-5FE76AB3BFC0}" type="parTrans" cxnId="{B59E9168-BFEA-491B-AB6F-C7718A94FCB3}">
      <dgm:prSet/>
      <dgm:spPr/>
      <dgm:t>
        <a:bodyPr/>
        <a:lstStyle/>
        <a:p>
          <a:endParaRPr lang="en-US"/>
        </a:p>
      </dgm:t>
    </dgm:pt>
    <dgm:pt modelId="{E6E17FD2-A1ED-41BA-A8FE-C942CC995A0E}" type="sibTrans" cxnId="{B59E9168-BFEA-491B-AB6F-C7718A94FCB3}">
      <dgm:prSet/>
      <dgm:spPr/>
      <dgm:t>
        <a:bodyPr/>
        <a:lstStyle/>
        <a:p>
          <a:endParaRPr lang="en-US"/>
        </a:p>
      </dgm:t>
    </dgm:pt>
    <dgm:pt modelId="{A173FB84-8943-4873-BA33-7FA41E8C7823}">
      <dgm:prSet phldrT="[Text]" custT="1"/>
      <dgm:spPr/>
      <dgm:t>
        <a:bodyPr/>
        <a:lstStyle/>
        <a:p>
          <a:r>
            <a:rPr lang="en-US" sz="1600" dirty="0"/>
            <a:t>Secondary Impacts</a:t>
          </a:r>
        </a:p>
      </dgm:t>
    </dgm:pt>
    <dgm:pt modelId="{ADBE24FF-7739-4CD0-BAEF-EBD300E64F05}" type="parTrans" cxnId="{D0143049-AB95-494D-B9E7-0AC4B818138E}">
      <dgm:prSet/>
      <dgm:spPr/>
      <dgm:t>
        <a:bodyPr/>
        <a:lstStyle/>
        <a:p>
          <a:endParaRPr lang="en-US"/>
        </a:p>
      </dgm:t>
    </dgm:pt>
    <dgm:pt modelId="{8CD8DC4A-2E2C-4907-BF13-981589671FAC}" type="sibTrans" cxnId="{D0143049-AB95-494D-B9E7-0AC4B818138E}">
      <dgm:prSet/>
      <dgm:spPr/>
      <dgm:t>
        <a:bodyPr/>
        <a:lstStyle/>
        <a:p>
          <a:endParaRPr lang="en-US"/>
        </a:p>
      </dgm:t>
    </dgm:pt>
    <dgm:pt modelId="{D6E78AB9-6787-4592-868C-D974D74F214A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400" dirty="0">
              <a:latin typeface="+mj-lt"/>
            </a:rPr>
            <a:t>Odor/</a:t>
          </a:r>
        </a:p>
        <a:p>
          <a:r>
            <a:rPr lang="en-US" sz="1400" dirty="0">
              <a:latin typeface="+mj-lt"/>
            </a:rPr>
            <a:t>Aesthetic</a:t>
          </a:r>
        </a:p>
      </dgm:t>
    </dgm:pt>
    <dgm:pt modelId="{8552B977-ED8E-41DC-B802-381B68AC7CB9}" type="parTrans" cxnId="{1F9E10E2-ADF3-4E2E-A2BC-28439CF04F5A}">
      <dgm:prSet/>
      <dgm:spPr/>
      <dgm:t>
        <a:bodyPr/>
        <a:lstStyle/>
        <a:p>
          <a:endParaRPr lang="en-US"/>
        </a:p>
      </dgm:t>
    </dgm:pt>
    <dgm:pt modelId="{22638D08-420B-4C6D-B9AF-4D86164A75D0}" type="sibTrans" cxnId="{1F9E10E2-ADF3-4E2E-A2BC-28439CF04F5A}">
      <dgm:prSet/>
      <dgm:spPr/>
      <dgm:t>
        <a:bodyPr/>
        <a:lstStyle/>
        <a:p>
          <a:endParaRPr lang="en-US"/>
        </a:p>
      </dgm:t>
    </dgm:pt>
    <dgm:pt modelId="{70859096-C796-4F5F-AB00-1225AF20CC26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400">
              <a:latin typeface="+mj-lt"/>
            </a:rPr>
            <a:t>Short Term Construction Impacts</a:t>
          </a:r>
        </a:p>
      </dgm:t>
    </dgm:pt>
    <dgm:pt modelId="{C629DB10-1ED6-4F5C-84C7-228670E3F1D0}" type="parTrans" cxnId="{B90F00E2-685F-4758-ABB6-431780B6FEA1}">
      <dgm:prSet/>
      <dgm:spPr/>
      <dgm:t>
        <a:bodyPr/>
        <a:lstStyle/>
        <a:p>
          <a:endParaRPr lang="en-US"/>
        </a:p>
      </dgm:t>
    </dgm:pt>
    <dgm:pt modelId="{27CFDB2E-91A6-47B9-951B-1BC15C152C67}" type="sibTrans" cxnId="{B90F00E2-685F-4758-ABB6-431780B6FEA1}">
      <dgm:prSet/>
      <dgm:spPr/>
      <dgm:t>
        <a:bodyPr/>
        <a:lstStyle/>
        <a:p>
          <a:endParaRPr lang="en-US"/>
        </a:p>
      </dgm:t>
    </dgm:pt>
    <dgm:pt modelId="{B0CEDEC5-1ED0-41F5-9879-579123E67159}">
      <dgm:prSet phldrT="[Text]" custT="1"/>
      <dgm:spPr/>
      <dgm:t>
        <a:bodyPr/>
        <a:lstStyle/>
        <a:p>
          <a:r>
            <a:rPr lang="en-US" sz="1600" dirty="0"/>
            <a:t>Reliability</a:t>
          </a:r>
        </a:p>
      </dgm:t>
    </dgm:pt>
    <dgm:pt modelId="{69F9AD84-62FD-4F2D-9C09-ACDD6BD3C5E1}" type="parTrans" cxnId="{D7E97A03-C3A8-4067-BA70-479FE0E31023}">
      <dgm:prSet/>
      <dgm:spPr/>
      <dgm:t>
        <a:bodyPr/>
        <a:lstStyle/>
        <a:p>
          <a:endParaRPr lang="en-US"/>
        </a:p>
      </dgm:t>
    </dgm:pt>
    <dgm:pt modelId="{87D8F424-FEE0-4680-AAAC-FCF581321D33}" type="sibTrans" cxnId="{D7E97A03-C3A8-4067-BA70-479FE0E31023}">
      <dgm:prSet/>
      <dgm:spPr/>
      <dgm:t>
        <a:bodyPr/>
        <a:lstStyle/>
        <a:p>
          <a:endParaRPr lang="en-US"/>
        </a:p>
      </dgm:t>
    </dgm:pt>
    <dgm:pt modelId="{DDC1C901-07A4-48D0-8899-3AB9B073BBC7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400" dirty="0">
              <a:latin typeface="+mj-lt"/>
            </a:rPr>
            <a:t>Climate Resiliency </a:t>
          </a:r>
        </a:p>
      </dgm:t>
    </dgm:pt>
    <dgm:pt modelId="{37139137-1A04-4E8C-B20D-109FBD11BFF5}" type="parTrans" cxnId="{8AB56B83-0A23-45AA-BA00-69CF3DA598A0}">
      <dgm:prSet/>
      <dgm:spPr/>
      <dgm:t>
        <a:bodyPr/>
        <a:lstStyle/>
        <a:p>
          <a:endParaRPr lang="en-US"/>
        </a:p>
      </dgm:t>
    </dgm:pt>
    <dgm:pt modelId="{8572A6FB-ED8A-444A-9346-A6357F439F17}" type="sibTrans" cxnId="{8AB56B83-0A23-45AA-BA00-69CF3DA598A0}">
      <dgm:prSet/>
      <dgm:spPr/>
      <dgm:t>
        <a:bodyPr/>
        <a:lstStyle/>
        <a:p>
          <a:endParaRPr lang="en-US"/>
        </a:p>
      </dgm:t>
    </dgm:pt>
    <dgm:pt modelId="{E1CB486C-E359-4A2A-B861-BDB10A049770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400">
              <a:latin typeface="+mj-lt"/>
            </a:rPr>
            <a:t>Regulatory Acceptance</a:t>
          </a:r>
        </a:p>
      </dgm:t>
    </dgm:pt>
    <dgm:pt modelId="{2E2BBD4E-9CFD-4463-8316-684A0032FE30}" type="parTrans" cxnId="{FFAF8178-07F2-40BE-8CBB-5C3315E3CD85}">
      <dgm:prSet/>
      <dgm:spPr/>
      <dgm:t>
        <a:bodyPr/>
        <a:lstStyle/>
        <a:p>
          <a:endParaRPr lang="en-US"/>
        </a:p>
      </dgm:t>
    </dgm:pt>
    <dgm:pt modelId="{D32E4989-44F6-46A5-8079-3E36FE6B46AF}" type="sibTrans" cxnId="{FFAF8178-07F2-40BE-8CBB-5C3315E3CD85}">
      <dgm:prSet/>
      <dgm:spPr/>
      <dgm:t>
        <a:bodyPr/>
        <a:lstStyle/>
        <a:p>
          <a:endParaRPr lang="en-US"/>
        </a:p>
      </dgm:t>
    </dgm:pt>
    <dgm:pt modelId="{5DC01B23-696B-4296-AA5D-A363C6607221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400" dirty="0">
              <a:latin typeface="+mj-lt"/>
            </a:rPr>
            <a:t>Potential for Reuse</a:t>
          </a:r>
        </a:p>
      </dgm:t>
    </dgm:pt>
    <dgm:pt modelId="{10094947-01DD-4320-8B15-5F486FE16F1F}" type="parTrans" cxnId="{33D12713-8169-4041-A94C-243BE5B57E2F}">
      <dgm:prSet/>
      <dgm:spPr/>
      <dgm:t>
        <a:bodyPr/>
        <a:lstStyle/>
        <a:p>
          <a:endParaRPr lang="en-US"/>
        </a:p>
      </dgm:t>
    </dgm:pt>
    <dgm:pt modelId="{2C044D26-1205-4681-ABF4-F8AC96FD60F5}" type="sibTrans" cxnId="{33D12713-8169-4041-A94C-243BE5B57E2F}">
      <dgm:prSet/>
      <dgm:spPr/>
      <dgm:t>
        <a:bodyPr/>
        <a:lstStyle/>
        <a:p>
          <a:endParaRPr lang="en-US"/>
        </a:p>
      </dgm:t>
    </dgm:pt>
    <dgm:pt modelId="{20EFBAD6-384E-4F72-829D-F3128C27D28B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400" kern="1200" dirty="0">
              <a:solidFill>
                <a:srgbClr val="FFFFFF"/>
              </a:solidFill>
              <a:latin typeface="+mj-lt"/>
              <a:ea typeface="+mn-ea"/>
              <a:cs typeface="+mn-cs"/>
            </a:rPr>
            <a:t>Potential for Disruption from Construction Breakage</a:t>
          </a:r>
        </a:p>
      </dgm:t>
    </dgm:pt>
    <dgm:pt modelId="{D546CEE0-EA8C-488A-B404-0E249B2B0B01}" type="parTrans" cxnId="{0CFE1FB5-FE05-40A8-9E5E-AC724D0E7E1B}">
      <dgm:prSet/>
      <dgm:spPr/>
      <dgm:t>
        <a:bodyPr/>
        <a:lstStyle/>
        <a:p>
          <a:endParaRPr lang="en-US"/>
        </a:p>
      </dgm:t>
    </dgm:pt>
    <dgm:pt modelId="{6AEA69AC-435E-4CAC-8D91-7E5875C79307}" type="sibTrans" cxnId="{0CFE1FB5-FE05-40A8-9E5E-AC724D0E7E1B}">
      <dgm:prSet/>
      <dgm:spPr/>
      <dgm:t>
        <a:bodyPr/>
        <a:lstStyle/>
        <a:p>
          <a:endParaRPr lang="en-US"/>
        </a:p>
      </dgm:t>
    </dgm:pt>
    <dgm:pt modelId="{C34DB549-C9F8-4DCF-BE54-E1D4F6E32FB0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6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Public Perception</a:t>
          </a:r>
        </a:p>
      </dgm:t>
    </dgm:pt>
    <dgm:pt modelId="{99ED853D-3B9E-4C37-B012-925283DB2883}" type="parTrans" cxnId="{D06574E5-0F96-45AE-9738-C123012615D2}">
      <dgm:prSet/>
      <dgm:spPr/>
      <dgm:t>
        <a:bodyPr/>
        <a:lstStyle/>
        <a:p>
          <a:endParaRPr lang="en-US"/>
        </a:p>
      </dgm:t>
    </dgm:pt>
    <dgm:pt modelId="{C9A79FD7-11BF-41DB-BB3B-7B2571240DD9}" type="sibTrans" cxnId="{D06574E5-0F96-45AE-9738-C123012615D2}">
      <dgm:prSet/>
      <dgm:spPr/>
      <dgm:t>
        <a:bodyPr/>
        <a:lstStyle/>
        <a:p>
          <a:endParaRPr lang="en-US"/>
        </a:p>
      </dgm:t>
    </dgm:pt>
    <dgm:pt modelId="{066E4356-30C2-4A96-A03A-D0DDE07FAAFA}" type="pres">
      <dgm:prSet presAssocID="{ACB4C0A4-8AC4-4252-BD21-8EC0BC8332B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F98BC9D-3E0F-4F0A-88F3-E10463FF1F4A}" type="pres">
      <dgm:prSet presAssocID="{82DFA39B-ED39-451A-9D13-1BD6C0D7FA25}" presName="hierRoot1" presStyleCnt="0">
        <dgm:presLayoutVars>
          <dgm:hierBranch val="init"/>
        </dgm:presLayoutVars>
      </dgm:prSet>
      <dgm:spPr/>
    </dgm:pt>
    <dgm:pt modelId="{B0982CEC-3543-4925-862A-8F458A8B036C}" type="pres">
      <dgm:prSet presAssocID="{82DFA39B-ED39-451A-9D13-1BD6C0D7FA25}" presName="rootComposite1" presStyleCnt="0"/>
      <dgm:spPr/>
    </dgm:pt>
    <dgm:pt modelId="{B9004280-B7A8-4262-98A9-39CC91988694}" type="pres">
      <dgm:prSet presAssocID="{82DFA39B-ED39-451A-9D13-1BD6C0D7FA25}" presName="rootText1" presStyleLbl="node0" presStyleIdx="0" presStyleCnt="1" custScaleX="273587" custScaleY="1424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37DB443-CD66-44F1-BD1F-2BF7244F530B}" type="pres">
      <dgm:prSet presAssocID="{82DFA39B-ED39-451A-9D13-1BD6C0D7FA25}" presName="rootConnector1" presStyleLbl="node1" presStyleIdx="0" presStyleCnt="0"/>
      <dgm:spPr/>
      <dgm:t>
        <a:bodyPr/>
        <a:lstStyle/>
        <a:p>
          <a:endParaRPr lang="en-US"/>
        </a:p>
      </dgm:t>
    </dgm:pt>
    <dgm:pt modelId="{AB8D9DF3-75C5-422B-AFBF-0EED41FC8E34}" type="pres">
      <dgm:prSet presAssocID="{82DFA39B-ED39-451A-9D13-1BD6C0D7FA25}" presName="hierChild2" presStyleCnt="0"/>
      <dgm:spPr/>
    </dgm:pt>
    <dgm:pt modelId="{0E070D90-E3F5-4CB3-BF11-D34A3A2C6504}" type="pres">
      <dgm:prSet presAssocID="{A8E37489-13F0-4435-9A09-C57E2A5F7528}" presName="Name37" presStyleLbl="parChTrans1D2" presStyleIdx="0" presStyleCnt="6"/>
      <dgm:spPr/>
      <dgm:t>
        <a:bodyPr/>
        <a:lstStyle/>
        <a:p>
          <a:endParaRPr lang="en-US"/>
        </a:p>
      </dgm:t>
    </dgm:pt>
    <dgm:pt modelId="{015AAD1A-9CA9-4D24-A548-0E38AB7F0B9A}" type="pres">
      <dgm:prSet presAssocID="{EE238BD7-5928-41A7-9DF2-B6B3BE3323E9}" presName="hierRoot2" presStyleCnt="0">
        <dgm:presLayoutVars>
          <dgm:hierBranch val="init"/>
        </dgm:presLayoutVars>
      </dgm:prSet>
      <dgm:spPr/>
    </dgm:pt>
    <dgm:pt modelId="{9C841BC1-32F4-4A33-BDC1-3C10898BB4E5}" type="pres">
      <dgm:prSet presAssocID="{EE238BD7-5928-41A7-9DF2-B6B3BE3323E9}" presName="rootComposite" presStyleCnt="0"/>
      <dgm:spPr/>
    </dgm:pt>
    <dgm:pt modelId="{93E57EA6-E69F-48BC-BC66-FE968E87F711}" type="pres">
      <dgm:prSet presAssocID="{EE238BD7-5928-41A7-9DF2-B6B3BE3323E9}" presName="rootText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DAE4716-DB73-4D66-9AB2-F38C164FCF9F}" type="pres">
      <dgm:prSet presAssocID="{EE238BD7-5928-41A7-9DF2-B6B3BE3323E9}" presName="rootConnector" presStyleLbl="node2" presStyleIdx="0" presStyleCnt="6"/>
      <dgm:spPr/>
      <dgm:t>
        <a:bodyPr/>
        <a:lstStyle/>
        <a:p>
          <a:endParaRPr lang="en-US"/>
        </a:p>
      </dgm:t>
    </dgm:pt>
    <dgm:pt modelId="{DF5008A5-7737-4A18-981D-7C6D32531B1A}" type="pres">
      <dgm:prSet presAssocID="{EE238BD7-5928-41A7-9DF2-B6B3BE3323E9}" presName="hierChild4" presStyleCnt="0"/>
      <dgm:spPr/>
    </dgm:pt>
    <dgm:pt modelId="{467A0C76-FE0D-4F54-8A99-533587AD94AD}" type="pres">
      <dgm:prSet presAssocID="{FA764823-1C80-45D4-BCDC-710BE2A92A36}" presName="Name37" presStyleLbl="parChTrans1D3" presStyleIdx="0" presStyleCnt="12"/>
      <dgm:spPr/>
      <dgm:t>
        <a:bodyPr/>
        <a:lstStyle/>
        <a:p>
          <a:endParaRPr lang="en-US"/>
        </a:p>
      </dgm:t>
    </dgm:pt>
    <dgm:pt modelId="{E16FE0CE-166F-4C52-A8C4-D7AAEBEC8CD6}" type="pres">
      <dgm:prSet presAssocID="{D0BF14AC-CDDD-4F5F-AFE9-BC552917C379}" presName="hierRoot2" presStyleCnt="0">
        <dgm:presLayoutVars>
          <dgm:hierBranch val="init"/>
        </dgm:presLayoutVars>
      </dgm:prSet>
      <dgm:spPr/>
    </dgm:pt>
    <dgm:pt modelId="{4E6B8A63-A2D5-44C0-A559-F5346341658A}" type="pres">
      <dgm:prSet presAssocID="{D0BF14AC-CDDD-4F5F-AFE9-BC552917C379}" presName="rootComposite" presStyleCnt="0"/>
      <dgm:spPr/>
    </dgm:pt>
    <dgm:pt modelId="{46568AF8-0C18-4CEA-AC63-3D689A317A33}" type="pres">
      <dgm:prSet presAssocID="{D0BF14AC-CDDD-4F5F-AFE9-BC552917C379}" presName="rootText" presStyleLbl="node3" presStyleIdx="0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C9CCB26-2967-48A0-A62E-75B8481F830D}" type="pres">
      <dgm:prSet presAssocID="{D0BF14AC-CDDD-4F5F-AFE9-BC552917C379}" presName="rootConnector" presStyleLbl="node3" presStyleIdx="0" presStyleCnt="12"/>
      <dgm:spPr/>
      <dgm:t>
        <a:bodyPr/>
        <a:lstStyle/>
        <a:p>
          <a:endParaRPr lang="en-US"/>
        </a:p>
      </dgm:t>
    </dgm:pt>
    <dgm:pt modelId="{1B34CE67-43CE-41F0-A687-A353ECB60B5E}" type="pres">
      <dgm:prSet presAssocID="{D0BF14AC-CDDD-4F5F-AFE9-BC552917C379}" presName="hierChild4" presStyleCnt="0"/>
      <dgm:spPr/>
    </dgm:pt>
    <dgm:pt modelId="{758A705D-825C-4CB5-B9F9-79229F4188E5}" type="pres">
      <dgm:prSet presAssocID="{D0BF14AC-CDDD-4F5F-AFE9-BC552917C379}" presName="hierChild5" presStyleCnt="0"/>
      <dgm:spPr/>
    </dgm:pt>
    <dgm:pt modelId="{0B65251C-4447-41B4-A31A-9596C418165B}" type="pres">
      <dgm:prSet presAssocID="{10094947-01DD-4320-8B15-5F486FE16F1F}" presName="Name37" presStyleLbl="parChTrans1D3" presStyleIdx="1" presStyleCnt="12"/>
      <dgm:spPr/>
      <dgm:t>
        <a:bodyPr/>
        <a:lstStyle/>
        <a:p>
          <a:endParaRPr lang="en-US"/>
        </a:p>
      </dgm:t>
    </dgm:pt>
    <dgm:pt modelId="{16C304D5-3485-4B4C-AAA9-5DE160F0FE40}" type="pres">
      <dgm:prSet presAssocID="{5DC01B23-696B-4296-AA5D-A363C6607221}" presName="hierRoot2" presStyleCnt="0">
        <dgm:presLayoutVars>
          <dgm:hierBranch val="init"/>
        </dgm:presLayoutVars>
      </dgm:prSet>
      <dgm:spPr/>
    </dgm:pt>
    <dgm:pt modelId="{173039AE-C06E-4599-A699-5D9886A38205}" type="pres">
      <dgm:prSet presAssocID="{5DC01B23-696B-4296-AA5D-A363C6607221}" presName="rootComposite" presStyleCnt="0"/>
      <dgm:spPr/>
    </dgm:pt>
    <dgm:pt modelId="{F24EA23B-214C-4BBD-9324-776C0928F376}" type="pres">
      <dgm:prSet presAssocID="{5DC01B23-696B-4296-AA5D-A363C6607221}" presName="rootText" presStyleLbl="node3" presStyleIdx="1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96ABF38-A939-4409-B898-95BE06ECAC43}" type="pres">
      <dgm:prSet presAssocID="{5DC01B23-696B-4296-AA5D-A363C6607221}" presName="rootConnector" presStyleLbl="node3" presStyleIdx="1" presStyleCnt="12"/>
      <dgm:spPr/>
      <dgm:t>
        <a:bodyPr/>
        <a:lstStyle/>
        <a:p>
          <a:endParaRPr lang="en-US"/>
        </a:p>
      </dgm:t>
    </dgm:pt>
    <dgm:pt modelId="{8E44E1C3-1A73-4C47-B0C7-8738E8D4646A}" type="pres">
      <dgm:prSet presAssocID="{5DC01B23-696B-4296-AA5D-A363C6607221}" presName="hierChild4" presStyleCnt="0"/>
      <dgm:spPr/>
    </dgm:pt>
    <dgm:pt modelId="{388237DD-0767-4509-AC4A-66962CD33B16}" type="pres">
      <dgm:prSet presAssocID="{5DC01B23-696B-4296-AA5D-A363C6607221}" presName="hierChild5" presStyleCnt="0"/>
      <dgm:spPr/>
    </dgm:pt>
    <dgm:pt modelId="{F183627C-B0C2-4017-B2D9-1EAA88E83393}" type="pres">
      <dgm:prSet presAssocID="{EE238BD7-5928-41A7-9DF2-B6B3BE3323E9}" presName="hierChild5" presStyleCnt="0"/>
      <dgm:spPr/>
    </dgm:pt>
    <dgm:pt modelId="{0A447D6B-CF40-47A0-BA58-15DE93DC62DE}" type="pres">
      <dgm:prSet presAssocID="{C911D319-0AC2-4997-BACB-31D63E5F3568}" presName="Name37" presStyleLbl="parChTrans1D2" presStyleIdx="1" presStyleCnt="6"/>
      <dgm:spPr/>
      <dgm:t>
        <a:bodyPr/>
        <a:lstStyle/>
        <a:p>
          <a:endParaRPr lang="en-US"/>
        </a:p>
      </dgm:t>
    </dgm:pt>
    <dgm:pt modelId="{057FB363-6073-471D-87E3-924FF8A51CFA}" type="pres">
      <dgm:prSet presAssocID="{422711C8-2B55-41F9-A426-B962EC50DB56}" presName="hierRoot2" presStyleCnt="0">
        <dgm:presLayoutVars>
          <dgm:hierBranch val="init"/>
        </dgm:presLayoutVars>
      </dgm:prSet>
      <dgm:spPr/>
    </dgm:pt>
    <dgm:pt modelId="{A6069166-10E7-42C3-A627-3D6A6FB2A55D}" type="pres">
      <dgm:prSet presAssocID="{422711C8-2B55-41F9-A426-B962EC50DB56}" presName="rootComposite" presStyleCnt="0"/>
      <dgm:spPr/>
    </dgm:pt>
    <dgm:pt modelId="{1D63387E-7BC9-42B7-8E7F-E14524ECB9E2}" type="pres">
      <dgm:prSet presAssocID="{422711C8-2B55-41F9-A426-B962EC50DB56}" presName="rootText" presStyleLbl="node2" presStyleIdx="1" presStyleCnt="6" custScaleX="10627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6381590-9D68-4DC4-999E-767C90AB0539}" type="pres">
      <dgm:prSet presAssocID="{422711C8-2B55-41F9-A426-B962EC50DB56}" presName="rootConnector" presStyleLbl="node2" presStyleIdx="1" presStyleCnt="6"/>
      <dgm:spPr/>
      <dgm:t>
        <a:bodyPr/>
        <a:lstStyle/>
        <a:p>
          <a:endParaRPr lang="en-US"/>
        </a:p>
      </dgm:t>
    </dgm:pt>
    <dgm:pt modelId="{9013D62F-A0EE-4A2E-BCB3-0E986CF51056}" type="pres">
      <dgm:prSet presAssocID="{422711C8-2B55-41F9-A426-B962EC50DB56}" presName="hierChild4" presStyleCnt="0"/>
      <dgm:spPr/>
    </dgm:pt>
    <dgm:pt modelId="{72CE3A58-D882-4D2C-A4C4-8F52ADE8ED86}" type="pres">
      <dgm:prSet presAssocID="{52B623B8-430F-4D47-AC93-F9F963D26EAB}" presName="Name37" presStyleLbl="parChTrans1D3" presStyleIdx="2" presStyleCnt="12"/>
      <dgm:spPr/>
      <dgm:t>
        <a:bodyPr/>
        <a:lstStyle/>
        <a:p>
          <a:endParaRPr lang="en-US"/>
        </a:p>
      </dgm:t>
    </dgm:pt>
    <dgm:pt modelId="{4CE690BE-8989-4F72-BBD8-F07CBE643560}" type="pres">
      <dgm:prSet presAssocID="{7A1CC666-11E8-401F-99BE-838AB4B94C67}" presName="hierRoot2" presStyleCnt="0">
        <dgm:presLayoutVars>
          <dgm:hierBranch val="init"/>
        </dgm:presLayoutVars>
      </dgm:prSet>
      <dgm:spPr/>
    </dgm:pt>
    <dgm:pt modelId="{0A39CF39-C1B5-483D-A09E-AD7AAE723FF6}" type="pres">
      <dgm:prSet presAssocID="{7A1CC666-11E8-401F-99BE-838AB4B94C67}" presName="rootComposite" presStyleCnt="0"/>
      <dgm:spPr/>
    </dgm:pt>
    <dgm:pt modelId="{56C781BF-191A-41BD-8C3E-BDF142AC590A}" type="pres">
      <dgm:prSet presAssocID="{7A1CC666-11E8-401F-99BE-838AB4B94C67}" presName="rootText" presStyleLbl="node3" presStyleIdx="2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77E24E6-D7F6-4A41-9D6D-FAD1315E3609}" type="pres">
      <dgm:prSet presAssocID="{7A1CC666-11E8-401F-99BE-838AB4B94C67}" presName="rootConnector" presStyleLbl="node3" presStyleIdx="2" presStyleCnt="12"/>
      <dgm:spPr/>
      <dgm:t>
        <a:bodyPr/>
        <a:lstStyle/>
        <a:p>
          <a:endParaRPr lang="en-US"/>
        </a:p>
      </dgm:t>
    </dgm:pt>
    <dgm:pt modelId="{6C22DC07-4697-4E31-A596-332133F58783}" type="pres">
      <dgm:prSet presAssocID="{7A1CC666-11E8-401F-99BE-838AB4B94C67}" presName="hierChild4" presStyleCnt="0"/>
      <dgm:spPr/>
    </dgm:pt>
    <dgm:pt modelId="{C12D5A02-8FBF-4A5A-889D-79BC24778B28}" type="pres">
      <dgm:prSet presAssocID="{7A1CC666-11E8-401F-99BE-838AB4B94C67}" presName="hierChild5" presStyleCnt="0"/>
      <dgm:spPr/>
    </dgm:pt>
    <dgm:pt modelId="{C07DA427-3071-4F2F-BFD1-B9F58BB1A9A7}" type="pres">
      <dgm:prSet presAssocID="{494E9519-16FE-4302-8054-1E66F6D0624E}" presName="Name37" presStyleLbl="parChTrans1D3" presStyleIdx="3" presStyleCnt="12"/>
      <dgm:spPr/>
      <dgm:t>
        <a:bodyPr/>
        <a:lstStyle/>
        <a:p>
          <a:endParaRPr lang="en-US"/>
        </a:p>
      </dgm:t>
    </dgm:pt>
    <dgm:pt modelId="{1F2CBC6D-FB25-48E7-8768-12C64C30F595}" type="pres">
      <dgm:prSet presAssocID="{0D55944D-7C21-4A12-8C37-20F7E7757806}" presName="hierRoot2" presStyleCnt="0">
        <dgm:presLayoutVars>
          <dgm:hierBranch val="init"/>
        </dgm:presLayoutVars>
      </dgm:prSet>
      <dgm:spPr/>
    </dgm:pt>
    <dgm:pt modelId="{87F56FE7-0BC6-4075-9237-CCA074DB1237}" type="pres">
      <dgm:prSet presAssocID="{0D55944D-7C21-4A12-8C37-20F7E7757806}" presName="rootComposite" presStyleCnt="0"/>
      <dgm:spPr/>
    </dgm:pt>
    <dgm:pt modelId="{3B07A43C-522F-490D-B9C6-0C9B2B7987B1}" type="pres">
      <dgm:prSet presAssocID="{0D55944D-7C21-4A12-8C37-20F7E7757806}" presName="rootText" presStyleLbl="node3" presStyleIdx="3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4451E0-2068-4A42-B6A5-0DE090D60200}" type="pres">
      <dgm:prSet presAssocID="{0D55944D-7C21-4A12-8C37-20F7E7757806}" presName="rootConnector" presStyleLbl="node3" presStyleIdx="3" presStyleCnt="12"/>
      <dgm:spPr/>
      <dgm:t>
        <a:bodyPr/>
        <a:lstStyle/>
        <a:p>
          <a:endParaRPr lang="en-US"/>
        </a:p>
      </dgm:t>
    </dgm:pt>
    <dgm:pt modelId="{13820A91-4869-4401-BD50-12D54E2168C6}" type="pres">
      <dgm:prSet presAssocID="{0D55944D-7C21-4A12-8C37-20F7E7757806}" presName="hierChild4" presStyleCnt="0"/>
      <dgm:spPr/>
    </dgm:pt>
    <dgm:pt modelId="{96E611B0-20E8-48F0-83B3-5CF14672B528}" type="pres">
      <dgm:prSet presAssocID="{0D55944D-7C21-4A12-8C37-20F7E7757806}" presName="hierChild5" presStyleCnt="0"/>
      <dgm:spPr/>
    </dgm:pt>
    <dgm:pt modelId="{392610B3-74F2-4731-BA3C-F86D3E122FC2}" type="pres">
      <dgm:prSet presAssocID="{2CE2D1C8-01E6-45E7-ACC9-7506F98642F5}" presName="Name37" presStyleLbl="parChTrans1D3" presStyleIdx="4" presStyleCnt="12"/>
      <dgm:spPr/>
      <dgm:t>
        <a:bodyPr/>
        <a:lstStyle/>
        <a:p>
          <a:endParaRPr lang="en-US"/>
        </a:p>
      </dgm:t>
    </dgm:pt>
    <dgm:pt modelId="{8A269BA6-6E44-4455-B49C-23694216FDFB}" type="pres">
      <dgm:prSet presAssocID="{8BD52923-3507-47C6-A467-ABD9E50D4405}" presName="hierRoot2" presStyleCnt="0">
        <dgm:presLayoutVars>
          <dgm:hierBranch val="init"/>
        </dgm:presLayoutVars>
      </dgm:prSet>
      <dgm:spPr/>
    </dgm:pt>
    <dgm:pt modelId="{B7F916EE-25BC-4F5F-B0BA-D0773DA5327C}" type="pres">
      <dgm:prSet presAssocID="{8BD52923-3507-47C6-A467-ABD9E50D4405}" presName="rootComposite" presStyleCnt="0"/>
      <dgm:spPr/>
    </dgm:pt>
    <dgm:pt modelId="{67EED742-CE2D-4F18-BFCA-9DDE8A3DA053}" type="pres">
      <dgm:prSet presAssocID="{8BD52923-3507-47C6-A467-ABD9E50D4405}" presName="rootText" presStyleLbl="node3" presStyleIdx="4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5A1AFD-FD7E-4993-BA15-6A4F06907D4B}" type="pres">
      <dgm:prSet presAssocID="{8BD52923-3507-47C6-A467-ABD9E50D4405}" presName="rootConnector" presStyleLbl="node3" presStyleIdx="4" presStyleCnt="12"/>
      <dgm:spPr/>
      <dgm:t>
        <a:bodyPr/>
        <a:lstStyle/>
        <a:p>
          <a:endParaRPr lang="en-US"/>
        </a:p>
      </dgm:t>
    </dgm:pt>
    <dgm:pt modelId="{7FB004AB-6C7F-47F2-A570-7D635567FB23}" type="pres">
      <dgm:prSet presAssocID="{8BD52923-3507-47C6-A467-ABD9E50D4405}" presName="hierChild4" presStyleCnt="0"/>
      <dgm:spPr/>
    </dgm:pt>
    <dgm:pt modelId="{E750D9EE-3136-4628-8A18-4410EE66C902}" type="pres">
      <dgm:prSet presAssocID="{8BD52923-3507-47C6-A467-ABD9E50D4405}" presName="hierChild5" presStyleCnt="0"/>
      <dgm:spPr/>
    </dgm:pt>
    <dgm:pt modelId="{639A23DE-C6A4-4452-84F8-96263892CDF2}" type="pres">
      <dgm:prSet presAssocID="{2E2BBD4E-9CFD-4463-8316-684A0032FE30}" presName="Name37" presStyleLbl="parChTrans1D3" presStyleIdx="5" presStyleCnt="12"/>
      <dgm:spPr/>
      <dgm:t>
        <a:bodyPr/>
        <a:lstStyle/>
        <a:p>
          <a:endParaRPr lang="en-US"/>
        </a:p>
      </dgm:t>
    </dgm:pt>
    <dgm:pt modelId="{0D37A182-B38D-42D0-B259-5FD70BBACBC9}" type="pres">
      <dgm:prSet presAssocID="{E1CB486C-E359-4A2A-B861-BDB10A049770}" presName="hierRoot2" presStyleCnt="0">
        <dgm:presLayoutVars>
          <dgm:hierBranch val="init"/>
        </dgm:presLayoutVars>
      </dgm:prSet>
      <dgm:spPr/>
    </dgm:pt>
    <dgm:pt modelId="{B2019E86-12A1-4B3B-92DE-B3C267E09FEF}" type="pres">
      <dgm:prSet presAssocID="{E1CB486C-E359-4A2A-B861-BDB10A049770}" presName="rootComposite" presStyleCnt="0"/>
      <dgm:spPr/>
    </dgm:pt>
    <dgm:pt modelId="{FB734F12-4F16-42D3-8189-9D2CAD804DFF}" type="pres">
      <dgm:prSet presAssocID="{E1CB486C-E359-4A2A-B861-BDB10A049770}" presName="rootText" presStyleLbl="node3" presStyleIdx="5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BDE72A5-FBED-4213-BDB5-1C7AEF0902DB}" type="pres">
      <dgm:prSet presAssocID="{E1CB486C-E359-4A2A-B861-BDB10A049770}" presName="rootConnector" presStyleLbl="node3" presStyleIdx="5" presStyleCnt="12"/>
      <dgm:spPr/>
      <dgm:t>
        <a:bodyPr/>
        <a:lstStyle/>
        <a:p>
          <a:endParaRPr lang="en-US"/>
        </a:p>
      </dgm:t>
    </dgm:pt>
    <dgm:pt modelId="{B6D8345A-0333-4F9C-9665-AB75AA8A979D}" type="pres">
      <dgm:prSet presAssocID="{E1CB486C-E359-4A2A-B861-BDB10A049770}" presName="hierChild4" presStyleCnt="0"/>
      <dgm:spPr/>
    </dgm:pt>
    <dgm:pt modelId="{63110007-D2B3-494B-A044-DD222DF54D68}" type="pres">
      <dgm:prSet presAssocID="{E1CB486C-E359-4A2A-B861-BDB10A049770}" presName="hierChild5" presStyleCnt="0"/>
      <dgm:spPr/>
    </dgm:pt>
    <dgm:pt modelId="{5737F363-7C1A-440D-9884-B0ACD4A17C5E}" type="pres">
      <dgm:prSet presAssocID="{422711C8-2B55-41F9-A426-B962EC50DB56}" presName="hierChild5" presStyleCnt="0"/>
      <dgm:spPr/>
    </dgm:pt>
    <dgm:pt modelId="{2D324EEA-A936-4B1F-97C0-EAD4C2F3B01A}" type="pres">
      <dgm:prSet presAssocID="{4DF32B8D-18D7-4F08-BC18-11C400406587}" presName="Name37" presStyleLbl="parChTrans1D2" presStyleIdx="2" presStyleCnt="6"/>
      <dgm:spPr/>
      <dgm:t>
        <a:bodyPr/>
        <a:lstStyle/>
        <a:p>
          <a:endParaRPr lang="en-US"/>
        </a:p>
      </dgm:t>
    </dgm:pt>
    <dgm:pt modelId="{FA5A8960-54E5-484E-89C4-9E456598634E}" type="pres">
      <dgm:prSet presAssocID="{DB71D706-F8CC-4D59-B299-2205E6E3A0FB}" presName="hierRoot2" presStyleCnt="0">
        <dgm:presLayoutVars>
          <dgm:hierBranch val="init"/>
        </dgm:presLayoutVars>
      </dgm:prSet>
      <dgm:spPr/>
    </dgm:pt>
    <dgm:pt modelId="{6433F5C7-1697-4000-AAF8-345116D5DC38}" type="pres">
      <dgm:prSet presAssocID="{DB71D706-F8CC-4D59-B299-2205E6E3A0FB}" presName="rootComposite" presStyleCnt="0"/>
      <dgm:spPr/>
    </dgm:pt>
    <dgm:pt modelId="{B9FB9C64-DC99-4A37-8108-54CA87FC22D7}" type="pres">
      <dgm:prSet presAssocID="{DB71D706-F8CC-4D59-B299-2205E6E3A0FB}" presName="rootText" presStyleLbl="node2" presStyleIdx="2" presStyleCnt="6" custScaleX="13638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CA090C2-8891-42F3-B8CC-53FEAA666DE6}" type="pres">
      <dgm:prSet presAssocID="{DB71D706-F8CC-4D59-B299-2205E6E3A0FB}" presName="rootConnector" presStyleLbl="node2" presStyleIdx="2" presStyleCnt="6"/>
      <dgm:spPr/>
      <dgm:t>
        <a:bodyPr/>
        <a:lstStyle/>
        <a:p>
          <a:endParaRPr lang="en-US"/>
        </a:p>
      </dgm:t>
    </dgm:pt>
    <dgm:pt modelId="{60E7CD27-656E-4CFF-BC07-4361DB51FA50}" type="pres">
      <dgm:prSet presAssocID="{DB71D706-F8CC-4D59-B299-2205E6E3A0FB}" presName="hierChild4" presStyleCnt="0"/>
      <dgm:spPr/>
    </dgm:pt>
    <dgm:pt modelId="{824D861B-8FA8-4468-A43D-7D6C811F2563}" type="pres">
      <dgm:prSet presAssocID="{3FB30E07-59AC-4982-A331-87830A572EE4}" presName="Name37" presStyleLbl="parChTrans1D3" presStyleIdx="6" presStyleCnt="12"/>
      <dgm:spPr/>
      <dgm:t>
        <a:bodyPr/>
        <a:lstStyle/>
        <a:p>
          <a:endParaRPr lang="en-US"/>
        </a:p>
      </dgm:t>
    </dgm:pt>
    <dgm:pt modelId="{BD133E6D-1AD9-4597-B0F5-ABAFEF05620C}" type="pres">
      <dgm:prSet presAssocID="{2070EDD5-0567-42E0-B929-416B9D72049E}" presName="hierRoot2" presStyleCnt="0">
        <dgm:presLayoutVars>
          <dgm:hierBranch val="init"/>
        </dgm:presLayoutVars>
      </dgm:prSet>
      <dgm:spPr/>
    </dgm:pt>
    <dgm:pt modelId="{199CC1D2-252C-43CA-B95F-5F08E5F54BD7}" type="pres">
      <dgm:prSet presAssocID="{2070EDD5-0567-42E0-B929-416B9D72049E}" presName="rootComposite" presStyleCnt="0"/>
      <dgm:spPr/>
    </dgm:pt>
    <dgm:pt modelId="{74349BBD-EBCA-4AF6-AB36-D411BD1227E0}" type="pres">
      <dgm:prSet presAssocID="{2070EDD5-0567-42E0-B929-416B9D72049E}" presName="rootText" presStyleLbl="node3" presStyleIdx="6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4F1A03-EF7A-4705-AC8F-EF12490E7680}" type="pres">
      <dgm:prSet presAssocID="{2070EDD5-0567-42E0-B929-416B9D72049E}" presName="rootConnector" presStyleLbl="node3" presStyleIdx="6" presStyleCnt="12"/>
      <dgm:spPr/>
      <dgm:t>
        <a:bodyPr/>
        <a:lstStyle/>
        <a:p>
          <a:endParaRPr lang="en-US"/>
        </a:p>
      </dgm:t>
    </dgm:pt>
    <dgm:pt modelId="{5C532DDA-C585-44EE-938E-254E92042F42}" type="pres">
      <dgm:prSet presAssocID="{2070EDD5-0567-42E0-B929-416B9D72049E}" presName="hierChild4" presStyleCnt="0"/>
      <dgm:spPr/>
    </dgm:pt>
    <dgm:pt modelId="{F9FA4092-898F-4907-8ACF-54EB09E26C3E}" type="pres">
      <dgm:prSet presAssocID="{2070EDD5-0567-42E0-B929-416B9D72049E}" presName="hierChild5" presStyleCnt="0"/>
      <dgm:spPr/>
    </dgm:pt>
    <dgm:pt modelId="{16FE8B9C-D89E-4E86-9D48-FE824C08B551}" type="pres">
      <dgm:prSet presAssocID="{CF1CE794-494D-4459-8EBC-5FE76AB3BFC0}" presName="Name37" presStyleLbl="parChTrans1D3" presStyleIdx="7" presStyleCnt="12"/>
      <dgm:spPr/>
      <dgm:t>
        <a:bodyPr/>
        <a:lstStyle/>
        <a:p>
          <a:endParaRPr lang="en-US"/>
        </a:p>
      </dgm:t>
    </dgm:pt>
    <dgm:pt modelId="{E944DD5C-12D5-4FA2-9AE7-520FE9D3FF09}" type="pres">
      <dgm:prSet presAssocID="{C26DB478-61EE-4A8B-90AB-9EB55CF5B748}" presName="hierRoot2" presStyleCnt="0">
        <dgm:presLayoutVars>
          <dgm:hierBranch val="init"/>
        </dgm:presLayoutVars>
      </dgm:prSet>
      <dgm:spPr/>
    </dgm:pt>
    <dgm:pt modelId="{85829FEA-447F-486A-B9EB-EA31E1465741}" type="pres">
      <dgm:prSet presAssocID="{C26DB478-61EE-4A8B-90AB-9EB55CF5B748}" presName="rootComposite" presStyleCnt="0"/>
      <dgm:spPr/>
    </dgm:pt>
    <dgm:pt modelId="{0D5A49DD-A73E-444D-91FA-F1CED0E75C0B}" type="pres">
      <dgm:prSet presAssocID="{C26DB478-61EE-4A8B-90AB-9EB55CF5B748}" presName="rootText" presStyleLbl="node3" presStyleIdx="7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9AA8E9-CD27-4E2E-A41F-59E7BBD38108}" type="pres">
      <dgm:prSet presAssocID="{C26DB478-61EE-4A8B-90AB-9EB55CF5B748}" presName="rootConnector" presStyleLbl="node3" presStyleIdx="7" presStyleCnt="12"/>
      <dgm:spPr/>
      <dgm:t>
        <a:bodyPr/>
        <a:lstStyle/>
        <a:p>
          <a:endParaRPr lang="en-US"/>
        </a:p>
      </dgm:t>
    </dgm:pt>
    <dgm:pt modelId="{42EBAF8C-343F-4734-880E-6169FC728A14}" type="pres">
      <dgm:prSet presAssocID="{C26DB478-61EE-4A8B-90AB-9EB55CF5B748}" presName="hierChild4" presStyleCnt="0"/>
      <dgm:spPr/>
    </dgm:pt>
    <dgm:pt modelId="{BCD79CA3-F9E6-4743-BB7B-1BD687FE63C9}" type="pres">
      <dgm:prSet presAssocID="{C26DB478-61EE-4A8B-90AB-9EB55CF5B748}" presName="hierChild5" presStyleCnt="0"/>
      <dgm:spPr/>
    </dgm:pt>
    <dgm:pt modelId="{C7A17915-88F8-4112-A238-61AD1064800F}" type="pres">
      <dgm:prSet presAssocID="{DB71D706-F8CC-4D59-B299-2205E6E3A0FB}" presName="hierChild5" presStyleCnt="0"/>
      <dgm:spPr/>
    </dgm:pt>
    <dgm:pt modelId="{47C0B20A-7EC6-4D16-8B7B-78E1EB3B01E7}" type="pres">
      <dgm:prSet presAssocID="{ADBE24FF-7739-4CD0-BAEF-EBD300E64F05}" presName="Name37" presStyleLbl="parChTrans1D2" presStyleIdx="3" presStyleCnt="6"/>
      <dgm:spPr/>
      <dgm:t>
        <a:bodyPr/>
        <a:lstStyle/>
        <a:p>
          <a:endParaRPr lang="en-US"/>
        </a:p>
      </dgm:t>
    </dgm:pt>
    <dgm:pt modelId="{CDFC97A9-3732-4171-9F7D-572CAFD942D7}" type="pres">
      <dgm:prSet presAssocID="{A173FB84-8943-4873-BA33-7FA41E8C7823}" presName="hierRoot2" presStyleCnt="0">
        <dgm:presLayoutVars>
          <dgm:hierBranch val="init"/>
        </dgm:presLayoutVars>
      </dgm:prSet>
      <dgm:spPr/>
    </dgm:pt>
    <dgm:pt modelId="{0F5B374B-3271-4937-A6CC-DC85773AD21F}" type="pres">
      <dgm:prSet presAssocID="{A173FB84-8943-4873-BA33-7FA41E8C7823}" presName="rootComposite" presStyleCnt="0"/>
      <dgm:spPr/>
    </dgm:pt>
    <dgm:pt modelId="{C8F6B7A6-AFE1-4DF2-AEA8-698565A8A2B3}" type="pres">
      <dgm:prSet presAssocID="{A173FB84-8943-4873-BA33-7FA41E8C7823}" presName="rootText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0DF6E3-C3A5-42D5-854F-4D893A97BEA0}" type="pres">
      <dgm:prSet presAssocID="{A173FB84-8943-4873-BA33-7FA41E8C7823}" presName="rootConnector" presStyleLbl="node2" presStyleIdx="3" presStyleCnt="6"/>
      <dgm:spPr/>
      <dgm:t>
        <a:bodyPr/>
        <a:lstStyle/>
        <a:p>
          <a:endParaRPr lang="en-US"/>
        </a:p>
      </dgm:t>
    </dgm:pt>
    <dgm:pt modelId="{FD515A2E-9095-4B9D-A7A3-C4982AAC3DCE}" type="pres">
      <dgm:prSet presAssocID="{A173FB84-8943-4873-BA33-7FA41E8C7823}" presName="hierChild4" presStyleCnt="0"/>
      <dgm:spPr/>
    </dgm:pt>
    <dgm:pt modelId="{77D24D18-E832-474B-9982-2089A5797EEA}" type="pres">
      <dgm:prSet presAssocID="{8552B977-ED8E-41DC-B802-381B68AC7CB9}" presName="Name37" presStyleLbl="parChTrans1D3" presStyleIdx="8" presStyleCnt="12"/>
      <dgm:spPr/>
      <dgm:t>
        <a:bodyPr/>
        <a:lstStyle/>
        <a:p>
          <a:endParaRPr lang="en-US"/>
        </a:p>
      </dgm:t>
    </dgm:pt>
    <dgm:pt modelId="{E2FEFA12-7EBB-4DCB-9488-6534A07AA7CB}" type="pres">
      <dgm:prSet presAssocID="{D6E78AB9-6787-4592-868C-D974D74F214A}" presName="hierRoot2" presStyleCnt="0">
        <dgm:presLayoutVars>
          <dgm:hierBranch val="init"/>
        </dgm:presLayoutVars>
      </dgm:prSet>
      <dgm:spPr/>
    </dgm:pt>
    <dgm:pt modelId="{2B5AFDE2-BB0B-4A29-81BC-7E4BEAC470FF}" type="pres">
      <dgm:prSet presAssocID="{D6E78AB9-6787-4592-868C-D974D74F214A}" presName="rootComposite" presStyleCnt="0"/>
      <dgm:spPr/>
    </dgm:pt>
    <dgm:pt modelId="{14D25E44-8664-4280-BDE1-07A7768D635B}" type="pres">
      <dgm:prSet presAssocID="{D6E78AB9-6787-4592-868C-D974D74F214A}" presName="rootText" presStyleLbl="node3" presStyleIdx="8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44B08AE-9DA1-4345-9849-7B3F6A3E30D5}" type="pres">
      <dgm:prSet presAssocID="{D6E78AB9-6787-4592-868C-D974D74F214A}" presName="rootConnector" presStyleLbl="node3" presStyleIdx="8" presStyleCnt="12"/>
      <dgm:spPr/>
      <dgm:t>
        <a:bodyPr/>
        <a:lstStyle/>
        <a:p>
          <a:endParaRPr lang="en-US"/>
        </a:p>
      </dgm:t>
    </dgm:pt>
    <dgm:pt modelId="{B07F6700-C0D1-4D24-8B9D-05E803CF828D}" type="pres">
      <dgm:prSet presAssocID="{D6E78AB9-6787-4592-868C-D974D74F214A}" presName="hierChild4" presStyleCnt="0"/>
      <dgm:spPr/>
    </dgm:pt>
    <dgm:pt modelId="{A1DB729B-50C3-42B6-9362-9465B8D60951}" type="pres">
      <dgm:prSet presAssocID="{D6E78AB9-6787-4592-868C-D974D74F214A}" presName="hierChild5" presStyleCnt="0"/>
      <dgm:spPr/>
    </dgm:pt>
    <dgm:pt modelId="{F032EFE7-3DD8-400A-814A-8C545A469AF4}" type="pres">
      <dgm:prSet presAssocID="{C629DB10-1ED6-4F5C-84C7-228670E3F1D0}" presName="Name37" presStyleLbl="parChTrans1D3" presStyleIdx="9" presStyleCnt="12"/>
      <dgm:spPr/>
      <dgm:t>
        <a:bodyPr/>
        <a:lstStyle/>
        <a:p>
          <a:endParaRPr lang="en-US"/>
        </a:p>
      </dgm:t>
    </dgm:pt>
    <dgm:pt modelId="{3C2D7EAC-D7DE-4B1E-867B-BFA90831262C}" type="pres">
      <dgm:prSet presAssocID="{70859096-C796-4F5F-AB00-1225AF20CC26}" presName="hierRoot2" presStyleCnt="0">
        <dgm:presLayoutVars>
          <dgm:hierBranch val="init"/>
        </dgm:presLayoutVars>
      </dgm:prSet>
      <dgm:spPr/>
    </dgm:pt>
    <dgm:pt modelId="{EE166F15-3BE2-4F5C-8D19-1FCCDF2F837F}" type="pres">
      <dgm:prSet presAssocID="{70859096-C796-4F5F-AB00-1225AF20CC26}" presName="rootComposite" presStyleCnt="0"/>
      <dgm:spPr/>
    </dgm:pt>
    <dgm:pt modelId="{F72CA5B2-C172-47E9-8E76-DC5587A48906}" type="pres">
      <dgm:prSet presAssocID="{70859096-C796-4F5F-AB00-1225AF20CC26}" presName="rootText" presStyleLbl="node3" presStyleIdx="9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CF94C2-F4B5-49CD-984E-FC83ABD94B29}" type="pres">
      <dgm:prSet presAssocID="{70859096-C796-4F5F-AB00-1225AF20CC26}" presName="rootConnector" presStyleLbl="node3" presStyleIdx="9" presStyleCnt="12"/>
      <dgm:spPr/>
      <dgm:t>
        <a:bodyPr/>
        <a:lstStyle/>
        <a:p>
          <a:endParaRPr lang="en-US"/>
        </a:p>
      </dgm:t>
    </dgm:pt>
    <dgm:pt modelId="{42AD1272-C3C5-40D7-960F-7B1C42B9B949}" type="pres">
      <dgm:prSet presAssocID="{70859096-C796-4F5F-AB00-1225AF20CC26}" presName="hierChild4" presStyleCnt="0"/>
      <dgm:spPr/>
    </dgm:pt>
    <dgm:pt modelId="{D228862A-0BAE-4E9C-855E-1E0A2FAE2C03}" type="pres">
      <dgm:prSet presAssocID="{70859096-C796-4F5F-AB00-1225AF20CC26}" presName="hierChild5" presStyleCnt="0"/>
      <dgm:spPr/>
    </dgm:pt>
    <dgm:pt modelId="{AA0D6E78-8863-4FAC-95C2-406BC89661F2}" type="pres">
      <dgm:prSet presAssocID="{A173FB84-8943-4873-BA33-7FA41E8C7823}" presName="hierChild5" presStyleCnt="0"/>
      <dgm:spPr/>
    </dgm:pt>
    <dgm:pt modelId="{B1BC797E-6784-4A2C-A85B-BE17CCF1BF52}" type="pres">
      <dgm:prSet presAssocID="{69F9AD84-62FD-4F2D-9C09-ACDD6BD3C5E1}" presName="Name37" presStyleLbl="parChTrans1D2" presStyleIdx="4" presStyleCnt="6"/>
      <dgm:spPr/>
      <dgm:t>
        <a:bodyPr/>
        <a:lstStyle/>
        <a:p>
          <a:endParaRPr lang="en-US"/>
        </a:p>
      </dgm:t>
    </dgm:pt>
    <dgm:pt modelId="{4A3FFC63-422C-408C-B85C-ADA9F6FD2FD6}" type="pres">
      <dgm:prSet presAssocID="{B0CEDEC5-1ED0-41F5-9879-579123E67159}" presName="hierRoot2" presStyleCnt="0">
        <dgm:presLayoutVars>
          <dgm:hierBranch val="init"/>
        </dgm:presLayoutVars>
      </dgm:prSet>
      <dgm:spPr/>
    </dgm:pt>
    <dgm:pt modelId="{92DBE876-892F-4ACB-9AD8-EFF7157FA2F7}" type="pres">
      <dgm:prSet presAssocID="{B0CEDEC5-1ED0-41F5-9879-579123E67159}" presName="rootComposite" presStyleCnt="0"/>
      <dgm:spPr/>
    </dgm:pt>
    <dgm:pt modelId="{001B636A-FE19-4F94-9455-544E5DBD635F}" type="pres">
      <dgm:prSet presAssocID="{B0CEDEC5-1ED0-41F5-9879-579123E67159}" presName="rootText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392091-81F3-456D-BA67-8982AB560AE8}" type="pres">
      <dgm:prSet presAssocID="{B0CEDEC5-1ED0-41F5-9879-579123E67159}" presName="rootConnector" presStyleLbl="node2" presStyleIdx="4" presStyleCnt="6"/>
      <dgm:spPr/>
      <dgm:t>
        <a:bodyPr/>
        <a:lstStyle/>
        <a:p>
          <a:endParaRPr lang="en-US"/>
        </a:p>
      </dgm:t>
    </dgm:pt>
    <dgm:pt modelId="{1423CD92-DE11-4C08-8819-1BAEF3A747C2}" type="pres">
      <dgm:prSet presAssocID="{B0CEDEC5-1ED0-41F5-9879-579123E67159}" presName="hierChild4" presStyleCnt="0"/>
      <dgm:spPr/>
    </dgm:pt>
    <dgm:pt modelId="{31DCBE5E-8163-4BE6-85D0-720FB5558B77}" type="pres">
      <dgm:prSet presAssocID="{37139137-1A04-4E8C-B20D-109FBD11BFF5}" presName="Name37" presStyleLbl="parChTrans1D3" presStyleIdx="10" presStyleCnt="12"/>
      <dgm:spPr/>
      <dgm:t>
        <a:bodyPr/>
        <a:lstStyle/>
        <a:p>
          <a:endParaRPr lang="en-US"/>
        </a:p>
      </dgm:t>
    </dgm:pt>
    <dgm:pt modelId="{1690010D-A1F3-4BE6-ABC5-DE9334D69BD4}" type="pres">
      <dgm:prSet presAssocID="{DDC1C901-07A4-48D0-8899-3AB9B073BBC7}" presName="hierRoot2" presStyleCnt="0">
        <dgm:presLayoutVars>
          <dgm:hierBranch val="init"/>
        </dgm:presLayoutVars>
      </dgm:prSet>
      <dgm:spPr/>
    </dgm:pt>
    <dgm:pt modelId="{B3AFF67D-9DB4-422B-B13A-D2BAA6D8FF35}" type="pres">
      <dgm:prSet presAssocID="{DDC1C901-07A4-48D0-8899-3AB9B073BBC7}" presName="rootComposite" presStyleCnt="0"/>
      <dgm:spPr/>
    </dgm:pt>
    <dgm:pt modelId="{499CB9EB-2298-4CAF-87BF-720182E3EB32}" type="pres">
      <dgm:prSet presAssocID="{DDC1C901-07A4-48D0-8899-3AB9B073BBC7}" presName="rootText" presStyleLbl="node3" presStyleIdx="10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88C96FD-7D28-4B9D-85A9-571050B301A8}" type="pres">
      <dgm:prSet presAssocID="{DDC1C901-07A4-48D0-8899-3AB9B073BBC7}" presName="rootConnector" presStyleLbl="node3" presStyleIdx="10" presStyleCnt="12"/>
      <dgm:spPr/>
      <dgm:t>
        <a:bodyPr/>
        <a:lstStyle/>
        <a:p>
          <a:endParaRPr lang="en-US"/>
        </a:p>
      </dgm:t>
    </dgm:pt>
    <dgm:pt modelId="{DBB19543-1B4E-4ED2-BDCA-18C7739582AD}" type="pres">
      <dgm:prSet presAssocID="{DDC1C901-07A4-48D0-8899-3AB9B073BBC7}" presName="hierChild4" presStyleCnt="0"/>
      <dgm:spPr/>
    </dgm:pt>
    <dgm:pt modelId="{B6030AB3-19C7-401A-8CAD-5D1C295EB123}" type="pres">
      <dgm:prSet presAssocID="{DDC1C901-07A4-48D0-8899-3AB9B073BBC7}" presName="hierChild5" presStyleCnt="0"/>
      <dgm:spPr/>
    </dgm:pt>
    <dgm:pt modelId="{5ED40AEE-8115-43F2-9403-AEB6C3CC4765}" type="pres">
      <dgm:prSet presAssocID="{D546CEE0-EA8C-488A-B404-0E249B2B0B01}" presName="Name37" presStyleLbl="parChTrans1D3" presStyleIdx="11" presStyleCnt="12"/>
      <dgm:spPr/>
      <dgm:t>
        <a:bodyPr/>
        <a:lstStyle/>
        <a:p>
          <a:endParaRPr lang="en-US"/>
        </a:p>
      </dgm:t>
    </dgm:pt>
    <dgm:pt modelId="{B5FBED3B-7802-4EE5-BA08-C8B2687BB943}" type="pres">
      <dgm:prSet presAssocID="{20EFBAD6-384E-4F72-829D-F3128C27D28B}" presName="hierRoot2" presStyleCnt="0">
        <dgm:presLayoutVars>
          <dgm:hierBranch val="init"/>
        </dgm:presLayoutVars>
      </dgm:prSet>
      <dgm:spPr/>
    </dgm:pt>
    <dgm:pt modelId="{6C706CD7-391B-4FE9-906C-EE74636FD261}" type="pres">
      <dgm:prSet presAssocID="{20EFBAD6-384E-4F72-829D-F3128C27D28B}" presName="rootComposite" presStyleCnt="0"/>
      <dgm:spPr/>
    </dgm:pt>
    <dgm:pt modelId="{B8E40F68-A8D0-43A2-A26C-B3218825E693}" type="pres">
      <dgm:prSet presAssocID="{20EFBAD6-384E-4F72-829D-F3128C27D28B}" presName="rootText" presStyleLbl="node3" presStyleIdx="11" presStyleCnt="12" custScaleY="1777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BD6914-9C99-4EA7-A6B8-91AD5289D195}" type="pres">
      <dgm:prSet presAssocID="{20EFBAD6-384E-4F72-829D-F3128C27D28B}" presName="rootConnector" presStyleLbl="node3" presStyleIdx="11" presStyleCnt="12"/>
      <dgm:spPr/>
      <dgm:t>
        <a:bodyPr/>
        <a:lstStyle/>
        <a:p>
          <a:endParaRPr lang="en-US"/>
        </a:p>
      </dgm:t>
    </dgm:pt>
    <dgm:pt modelId="{4600E117-2EE9-4944-AE66-AF6EA6AF9809}" type="pres">
      <dgm:prSet presAssocID="{20EFBAD6-384E-4F72-829D-F3128C27D28B}" presName="hierChild4" presStyleCnt="0"/>
      <dgm:spPr/>
    </dgm:pt>
    <dgm:pt modelId="{A00C1957-5748-40B9-877D-73DF98E84C0A}" type="pres">
      <dgm:prSet presAssocID="{20EFBAD6-384E-4F72-829D-F3128C27D28B}" presName="hierChild5" presStyleCnt="0"/>
      <dgm:spPr/>
    </dgm:pt>
    <dgm:pt modelId="{E48EE005-6CD8-4379-BD3A-4133B85D80D5}" type="pres">
      <dgm:prSet presAssocID="{B0CEDEC5-1ED0-41F5-9879-579123E67159}" presName="hierChild5" presStyleCnt="0"/>
      <dgm:spPr/>
    </dgm:pt>
    <dgm:pt modelId="{BBACA1CC-627F-4577-9BED-DC29B8DE0B56}" type="pres">
      <dgm:prSet presAssocID="{99ED853D-3B9E-4C37-B012-925283DB2883}" presName="Name37" presStyleLbl="parChTrans1D2" presStyleIdx="5" presStyleCnt="6"/>
      <dgm:spPr/>
      <dgm:t>
        <a:bodyPr/>
        <a:lstStyle/>
        <a:p>
          <a:endParaRPr lang="en-US"/>
        </a:p>
      </dgm:t>
    </dgm:pt>
    <dgm:pt modelId="{032BE202-193B-42E8-B868-6BB7A450A236}" type="pres">
      <dgm:prSet presAssocID="{C34DB549-C9F8-4DCF-BE54-E1D4F6E32FB0}" presName="hierRoot2" presStyleCnt="0">
        <dgm:presLayoutVars>
          <dgm:hierBranch val="init"/>
        </dgm:presLayoutVars>
      </dgm:prSet>
      <dgm:spPr/>
    </dgm:pt>
    <dgm:pt modelId="{AD50D9B6-AEEA-4749-BA45-FBECA0F9C22A}" type="pres">
      <dgm:prSet presAssocID="{C34DB549-C9F8-4DCF-BE54-E1D4F6E32FB0}" presName="rootComposite" presStyleCnt="0"/>
      <dgm:spPr/>
    </dgm:pt>
    <dgm:pt modelId="{36F8FB90-8EF0-4662-B130-4D73CEBFAAF6}" type="pres">
      <dgm:prSet presAssocID="{C34DB549-C9F8-4DCF-BE54-E1D4F6E32FB0}" presName="rootText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2ECE783-C10B-4CDA-9C42-21DD9D4FFE00}" type="pres">
      <dgm:prSet presAssocID="{C34DB549-C9F8-4DCF-BE54-E1D4F6E32FB0}" presName="rootConnector" presStyleLbl="node2" presStyleIdx="5" presStyleCnt="6"/>
      <dgm:spPr/>
      <dgm:t>
        <a:bodyPr/>
        <a:lstStyle/>
        <a:p>
          <a:endParaRPr lang="en-US"/>
        </a:p>
      </dgm:t>
    </dgm:pt>
    <dgm:pt modelId="{4B2ECF13-3AC0-48DC-96B4-8BA9ACCAA656}" type="pres">
      <dgm:prSet presAssocID="{C34DB549-C9F8-4DCF-BE54-E1D4F6E32FB0}" presName="hierChild4" presStyleCnt="0"/>
      <dgm:spPr/>
    </dgm:pt>
    <dgm:pt modelId="{008ACFFA-4B82-4F40-ADE2-093385C1CFCB}" type="pres">
      <dgm:prSet presAssocID="{C34DB549-C9F8-4DCF-BE54-E1D4F6E32FB0}" presName="hierChild5" presStyleCnt="0"/>
      <dgm:spPr/>
    </dgm:pt>
    <dgm:pt modelId="{F6C339A1-6FF1-42E2-B908-7C5EBCD6E457}" type="pres">
      <dgm:prSet presAssocID="{82DFA39B-ED39-451A-9D13-1BD6C0D7FA25}" presName="hierChild3" presStyleCnt="0"/>
      <dgm:spPr/>
    </dgm:pt>
  </dgm:ptLst>
  <dgm:cxnLst>
    <dgm:cxn modelId="{8AB56B83-0A23-45AA-BA00-69CF3DA598A0}" srcId="{B0CEDEC5-1ED0-41F5-9879-579123E67159}" destId="{DDC1C901-07A4-48D0-8899-3AB9B073BBC7}" srcOrd="0" destOrd="0" parTransId="{37139137-1A04-4E8C-B20D-109FBD11BFF5}" sibTransId="{8572A6FB-ED8A-444A-9346-A6357F439F17}"/>
    <dgm:cxn modelId="{35DAFB81-AD3D-4BAF-B7F2-6612F105A332}" type="presOf" srcId="{0D55944D-7C21-4A12-8C37-20F7E7757806}" destId="{3B07A43C-522F-490D-B9C6-0C9B2B7987B1}" srcOrd="0" destOrd="0" presId="urn:microsoft.com/office/officeart/2005/8/layout/orgChart1"/>
    <dgm:cxn modelId="{C74B5A11-E4DF-42E3-AAC5-6FD64A9383F7}" type="presOf" srcId="{3FB30E07-59AC-4982-A331-87830A572EE4}" destId="{824D861B-8FA8-4468-A43D-7D6C811F2563}" srcOrd="0" destOrd="0" presId="urn:microsoft.com/office/officeart/2005/8/layout/orgChart1"/>
    <dgm:cxn modelId="{3A38585D-8083-4F4E-B70A-1CF207350F5E}" type="presOf" srcId="{2E2BBD4E-9CFD-4463-8316-684A0032FE30}" destId="{639A23DE-C6A4-4452-84F8-96263892CDF2}" srcOrd="0" destOrd="0" presId="urn:microsoft.com/office/officeart/2005/8/layout/orgChart1"/>
    <dgm:cxn modelId="{16304D20-E71C-4D0C-8413-140CBC64F29C}" type="presOf" srcId="{20EFBAD6-384E-4F72-829D-F3128C27D28B}" destId="{B8E40F68-A8D0-43A2-A26C-B3218825E693}" srcOrd="0" destOrd="0" presId="urn:microsoft.com/office/officeart/2005/8/layout/orgChart1"/>
    <dgm:cxn modelId="{B6B326FD-5585-4B57-B9C5-4BE9516818FD}" type="presOf" srcId="{B0CEDEC5-1ED0-41F5-9879-579123E67159}" destId="{001B636A-FE19-4F94-9455-544E5DBD635F}" srcOrd="0" destOrd="0" presId="urn:microsoft.com/office/officeart/2005/8/layout/orgChart1"/>
    <dgm:cxn modelId="{117720D3-6BB5-42CF-9D7F-EC0114E40FC3}" type="presOf" srcId="{7A1CC666-11E8-401F-99BE-838AB4B94C67}" destId="{56C781BF-191A-41BD-8C3E-BDF142AC590A}" srcOrd="0" destOrd="0" presId="urn:microsoft.com/office/officeart/2005/8/layout/orgChart1"/>
    <dgm:cxn modelId="{B467A840-E0BA-428F-8DAF-6E30F93E4AC1}" type="presOf" srcId="{C26DB478-61EE-4A8B-90AB-9EB55CF5B748}" destId="{409AA8E9-CD27-4E2E-A41F-59E7BBD38108}" srcOrd="1" destOrd="0" presId="urn:microsoft.com/office/officeart/2005/8/layout/orgChart1"/>
    <dgm:cxn modelId="{169EAC01-D30A-4F39-8609-BD62F03F6D48}" type="presOf" srcId="{E1CB486C-E359-4A2A-B861-BDB10A049770}" destId="{FB734F12-4F16-42D3-8189-9D2CAD804DFF}" srcOrd="0" destOrd="0" presId="urn:microsoft.com/office/officeart/2005/8/layout/orgChart1"/>
    <dgm:cxn modelId="{E0E3E36A-D006-4408-AB33-C57639E985E7}" type="presOf" srcId="{C34DB549-C9F8-4DCF-BE54-E1D4F6E32FB0}" destId="{36F8FB90-8EF0-4662-B130-4D73CEBFAAF6}" srcOrd="0" destOrd="0" presId="urn:microsoft.com/office/officeart/2005/8/layout/orgChart1"/>
    <dgm:cxn modelId="{4BEC1721-99E1-4002-9F3C-3CCFA79CF078}" type="presOf" srcId="{ADBE24FF-7739-4CD0-BAEF-EBD300E64F05}" destId="{47C0B20A-7EC6-4D16-8B7B-78E1EB3B01E7}" srcOrd="0" destOrd="0" presId="urn:microsoft.com/office/officeart/2005/8/layout/orgChart1"/>
    <dgm:cxn modelId="{267C29E6-A50C-4822-99EE-B5F06B3EC627}" type="presOf" srcId="{422711C8-2B55-41F9-A426-B962EC50DB56}" destId="{16381590-9D68-4DC4-999E-767C90AB0539}" srcOrd="1" destOrd="0" presId="urn:microsoft.com/office/officeart/2005/8/layout/orgChart1"/>
    <dgm:cxn modelId="{AA4E1255-C05B-4ADC-9EC1-8CCC2F29270F}" type="presOf" srcId="{82DFA39B-ED39-451A-9D13-1BD6C0D7FA25}" destId="{F37DB443-CD66-44F1-BD1F-2BF7244F530B}" srcOrd="1" destOrd="0" presId="urn:microsoft.com/office/officeart/2005/8/layout/orgChart1"/>
    <dgm:cxn modelId="{4C2DF1C6-D022-443B-804D-6B179DA789AA}" type="presOf" srcId="{8BD52923-3507-47C6-A467-ABD9E50D4405}" destId="{945A1AFD-FD7E-4993-BA15-6A4F06907D4B}" srcOrd="1" destOrd="0" presId="urn:microsoft.com/office/officeart/2005/8/layout/orgChart1"/>
    <dgm:cxn modelId="{8E0BAFA8-0928-4FC4-837E-416E59963A4C}" type="presOf" srcId="{EE238BD7-5928-41A7-9DF2-B6B3BE3323E9}" destId="{5DAE4716-DB73-4D66-9AB2-F38C164FCF9F}" srcOrd="1" destOrd="0" presId="urn:microsoft.com/office/officeart/2005/8/layout/orgChart1"/>
    <dgm:cxn modelId="{774890AD-3354-484D-8AC6-7BCBCE739C58}" srcId="{422711C8-2B55-41F9-A426-B962EC50DB56}" destId="{7A1CC666-11E8-401F-99BE-838AB4B94C67}" srcOrd="0" destOrd="0" parTransId="{52B623B8-430F-4D47-AC93-F9F963D26EAB}" sibTransId="{CEC3F0CC-AF7A-4917-9601-786FB7DA23C9}"/>
    <dgm:cxn modelId="{170686C2-217A-49C1-B596-47DF909D2332}" type="presOf" srcId="{D0BF14AC-CDDD-4F5F-AFE9-BC552917C379}" destId="{4C9CCB26-2967-48A0-A62E-75B8481F830D}" srcOrd="1" destOrd="0" presId="urn:microsoft.com/office/officeart/2005/8/layout/orgChart1"/>
    <dgm:cxn modelId="{FFAF8178-07F2-40BE-8CBB-5C3315E3CD85}" srcId="{422711C8-2B55-41F9-A426-B962EC50DB56}" destId="{E1CB486C-E359-4A2A-B861-BDB10A049770}" srcOrd="3" destOrd="0" parTransId="{2E2BBD4E-9CFD-4463-8316-684A0032FE30}" sibTransId="{D32E4989-44F6-46A5-8079-3E36FE6B46AF}"/>
    <dgm:cxn modelId="{3AC0F097-D4D0-4D25-8443-E1904BCC966C}" type="presOf" srcId="{DB71D706-F8CC-4D59-B299-2205E6E3A0FB}" destId="{B9FB9C64-DC99-4A37-8108-54CA87FC22D7}" srcOrd="0" destOrd="0" presId="urn:microsoft.com/office/officeart/2005/8/layout/orgChart1"/>
    <dgm:cxn modelId="{B911AF9F-E285-4A56-BED7-EB520801E2A4}" type="presOf" srcId="{B0CEDEC5-1ED0-41F5-9879-579123E67159}" destId="{1F392091-81F3-456D-BA67-8982AB560AE8}" srcOrd="1" destOrd="0" presId="urn:microsoft.com/office/officeart/2005/8/layout/orgChart1"/>
    <dgm:cxn modelId="{9F353AF6-0973-4D7A-A3DB-C9AA780DF129}" type="presOf" srcId="{A173FB84-8943-4873-BA33-7FA41E8C7823}" destId="{B60DF6E3-C3A5-42D5-854F-4D893A97BEA0}" srcOrd="1" destOrd="0" presId="urn:microsoft.com/office/officeart/2005/8/layout/orgChart1"/>
    <dgm:cxn modelId="{E7BE168B-8064-4967-B23B-67FCB7217CB5}" type="presOf" srcId="{422711C8-2B55-41F9-A426-B962EC50DB56}" destId="{1D63387E-7BC9-42B7-8E7F-E14524ECB9E2}" srcOrd="0" destOrd="0" presId="urn:microsoft.com/office/officeart/2005/8/layout/orgChart1"/>
    <dgm:cxn modelId="{271A4139-B3D2-47E3-BE7D-AC122F53E88F}" type="presOf" srcId="{2070EDD5-0567-42E0-B929-416B9D72049E}" destId="{74349BBD-EBCA-4AF6-AB36-D411BD1227E0}" srcOrd="0" destOrd="0" presId="urn:microsoft.com/office/officeart/2005/8/layout/orgChart1"/>
    <dgm:cxn modelId="{2E10AED6-6D44-4684-97C2-500DD38A950C}" srcId="{422711C8-2B55-41F9-A426-B962EC50DB56}" destId="{8BD52923-3507-47C6-A467-ABD9E50D4405}" srcOrd="2" destOrd="0" parTransId="{2CE2D1C8-01E6-45E7-ACC9-7506F98642F5}" sibTransId="{25BCEAF7-6A45-41DD-8A7D-F4BB88B7BAFF}"/>
    <dgm:cxn modelId="{76F70E71-BB7E-4781-9717-33609CE5516B}" type="presOf" srcId="{C629DB10-1ED6-4F5C-84C7-228670E3F1D0}" destId="{F032EFE7-3DD8-400A-814A-8C545A469AF4}" srcOrd="0" destOrd="0" presId="urn:microsoft.com/office/officeart/2005/8/layout/orgChart1"/>
    <dgm:cxn modelId="{29E25EF7-D5DC-4F9F-902D-AAC678AF444E}" type="presOf" srcId="{52B623B8-430F-4D47-AC93-F9F963D26EAB}" destId="{72CE3A58-D882-4D2C-A4C4-8F52ADE8ED86}" srcOrd="0" destOrd="0" presId="urn:microsoft.com/office/officeart/2005/8/layout/orgChart1"/>
    <dgm:cxn modelId="{87F06BBF-6016-426C-83FC-4210FA197DF8}" srcId="{DB71D706-F8CC-4D59-B299-2205E6E3A0FB}" destId="{2070EDD5-0567-42E0-B929-416B9D72049E}" srcOrd="0" destOrd="0" parTransId="{3FB30E07-59AC-4982-A331-87830A572EE4}" sibTransId="{905BCB8F-4996-485A-9A7D-897867B043DE}"/>
    <dgm:cxn modelId="{B89B09F9-F24E-4DA5-B21F-00DE2CDB06BF}" type="presOf" srcId="{37139137-1A04-4E8C-B20D-109FBD11BFF5}" destId="{31DCBE5E-8163-4BE6-85D0-720FB5558B77}" srcOrd="0" destOrd="0" presId="urn:microsoft.com/office/officeart/2005/8/layout/orgChart1"/>
    <dgm:cxn modelId="{2ACD8B5F-5A1C-4834-ACCD-FF3E9558C955}" type="presOf" srcId="{69F9AD84-62FD-4F2D-9C09-ACDD6BD3C5E1}" destId="{B1BC797E-6784-4A2C-A85B-BE17CCF1BF52}" srcOrd="0" destOrd="0" presId="urn:microsoft.com/office/officeart/2005/8/layout/orgChart1"/>
    <dgm:cxn modelId="{4617DEA0-91C4-4ABD-A3D6-9658262CC082}" type="presOf" srcId="{5DC01B23-696B-4296-AA5D-A363C6607221}" destId="{F24EA23B-214C-4BBD-9324-776C0928F376}" srcOrd="0" destOrd="0" presId="urn:microsoft.com/office/officeart/2005/8/layout/orgChart1"/>
    <dgm:cxn modelId="{0CFE1FB5-FE05-40A8-9E5E-AC724D0E7E1B}" srcId="{B0CEDEC5-1ED0-41F5-9879-579123E67159}" destId="{20EFBAD6-384E-4F72-829D-F3128C27D28B}" srcOrd="1" destOrd="0" parTransId="{D546CEE0-EA8C-488A-B404-0E249B2B0B01}" sibTransId="{6AEA69AC-435E-4CAC-8D91-7E5875C79307}"/>
    <dgm:cxn modelId="{3BC59DB3-2D47-4966-8291-F7341EAC9100}" type="presOf" srcId="{10094947-01DD-4320-8B15-5F486FE16F1F}" destId="{0B65251C-4447-41B4-A31A-9596C418165B}" srcOrd="0" destOrd="0" presId="urn:microsoft.com/office/officeart/2005/8/layout/orgChart1"/>
    <dgm:cxn modelId="{29DE9C15-DCEC-4E50-9339-7DEFD41F0BA1}" type="presOf" srcId="{C26DB478-61EE-4A8B-90AB-9EB55CF5B748}" destId="{0D5A49DD-A73E-444D-91FA-F1CED0E75C0B}" srcOrd="0" destOrd="0" presId="urn:microsoft.com/office/officeart/2005/8/layout/orgChart1"/>
    <dgm:cxn modelId="{ED4C1867-86C5-4F57-8C76-C709F112AFC3}" type="presOf" srcId="{A8E37489-13F0-4435-9A09-C57E2A5F7528}" destId="{0E070D90-E3F5-4CB3-BF11-D34A3A2C6504}" srcOrd="0" destOrd="0" presId="urn:microsoft.com/office/officeart/2005/8/layout/orgChart1"/>
    <dgm:cxn modelId="{D0143049-AB95-494D-B9E7-0AC4B818138E}" srcId="{82DFA39B-ED39-451A-9D13-1BD6C0D7FA25}" destId="{A173FB84-8943-4873-BA33-7FA41E8C7823}" srcOrd="3" destOrd="0" parTransId="{ADBE24FF-7739-4CD0-BAEF-EBD300E64F05}" sibTransId="{8CD8DC4A-2E2C-4907-BF13-981589671FAC}"/>
    <dgm:cxn modelId="{9E35A241-8CA9-4E02-90B2-1724D23C4B64}" type="presOf" srcId="{70859096-C796-4F5F-AB00-1225AF20CC26}" destId="{F72CA5B2-C172-47E9-8E76-DC5587A48906}" srcOrd="0" destOrd="0" presId="urn:microsoft.com/office/officeart/2005/8/layout/orgChart1"/>
    <dgm:cxn modelId="{C4382F10-DA10-4181-AECE-052AE97933D2}" type="presOf" srcId="{DDC1C901-07A4-48D0-8899-3AB9B073BBC7}" destId="{B88C96FD-7D28-4B9D-85A9-571050B301A8}" srcOrd="1" destOrd="0" presId="urn:microsoft.com/office/officeart/2005/8/layout/orgChart1"/>
    <dgm:cxn modelId="{468AD4D0-B614-4718-BE49-F612FE7C2F27}" type="presOf" srcId="{C34DB549-C9F8-4DCF-BE54-E1D4F6E32FB0}" destId="{82ECE783-C10B-4CDA-9C42-21DD9D4FFE00}" srcOrd="1" destOrd="0" presId="urn:microsoft.com/office/officeart/2005/8/layout/orgChart1"/>
    <dgm:cxn modelId="{AF60B6EE-EBFC-4DC0-8BF6-6F6F25CDE2F8}" srcId="{82DFA39B-ED39-451A-9D13-1BD6C0D7FA25}" destId="{DB71D706-F8CC-4D59-B299-2205E6E3A0FB}" srcOrd="2" destOrd="0" parTransId="{4DF32B8D-18D7-4F08-BC18-11C400406587}" sibTransId="{8CBA3584-01C6-4D8E-AD94-15B3192BFEE2}"/>
    <dgm:cxn modelId="{FF6EB173-F0BA-40C4-BC80-254A130312CB}" srcId="{82DFA39B-ED39-451A-9D13-1BD6C0D7FA25}" destId="{EE238BD7-5928-41A7-9DF2-B6B3BE3323E9}" srcOrd="0" destOrd="0" parTransId="{A8E37489-13F0-4435-9A09-C57E2A5F7528}" sibTransId="{9034AC4E-20B0-4F88-BB70-E95811F6F007}"/>
    <dgm:cxn modelId="{CF4D86C7-9DDB-4259-B8D4-8370F96BC0DE}" type="presOf" srcId="{494E9519-16FE-4302-8054-1E66F6D0624E}" destId="{C07DA427-3071-4F2F-BFD1-B9F58BB1A9A7}" srcOrd="0" destOrd="0" presId="urn:microsoft.com/office/officeart/2005/8/layout/orgChart1"/>
    <dgm:cxn modelId="{8B725FDB-F650-482A-8C6E-5DBBD8EF8D13}" type="presOf" srcId="{2070EDD5-0567-42E0-B929-416B9D72049E}" destId="{5B4F1A03-EF7A-4705-AC8F-EF12490E7680}" srcOrd="1" destOrd="0" presId="urn:microsoft.com/office/officeart/2005/8/layout/orgChart1"/>
    <dgm:cxn modelId="{BD01FCAD-0DC5-44AE-9285-821B3F1EC799}" type="presOf" srcId="{DDC1C901-07A4-48D0-8899-3AB9B073BBC7}" destId="{499CB9EB-2298-4CAF-87BF-720182E3EB32}" srcOrd="0" destOrd="0" presId="urn:microsoft.com/office/officeart/2005/8/layout/orgChart1"/>
    <dgm:cxn modelId="{B90F00E2-685F-4758-ABB6-431780B6FEA1}" srcId="{A173FB84-8943-4873-BA33-7FA41E8C7823}" destId="{70859096-C796-4F5F-AB00-1225AF20CC26}" srcOrd="1" destOrd="0" parTransId="{C629DB10-1ED6-4F5C-84C7-228670E3F1D0}" sibTransId="{27CFDB2E-91A6-47B9-951B-1BC15C152C67}"/>
    <dgm:cxn modelId="{DEF9188D-5189-4BFB-A90F-A83E1CFFBB77}" type="presOf" srcId="{EE238BD7-5928-41A7-9DF2-B6B3BE3323E9}" destId="{93E57EA6-E69F-48BC-BC66-FE968E87F711}" srcOrd="0" destOrd="0" presId="urn:microsoft.com/office/officeart/2005/8/layout/orgChart1"/>
    <dgm:cxn modelId="{8E6BD27C-4D44-483F-A471-AEC94577AF2C}" type="presOf" srcId="{D6E78AB9-6787-4592-868C-D974D74F214A}" destId="{14D25E44-8664-4280-BDE1-07A7768D635B}" srcOrd="0" destOrd="0" presId="urn:microsoft.com/office/officeart/2005/8/layout/orgChart1"/>
    <dgm:cxn modelId="{0B8F23FE-B9F5-466B-AE2F-6B1D08BEB1C4}" srcId="{422711C8-2B55-41F9-A426-B962EC50DB56}" destId="{0D55944D-7C21-4A12-8C37-20F7E7757806}" srcOrd="1" destOrd="0" parTransId="{494E9519-16FE-4302-8054-1E66F6D0624E}" sibTransId="{5D809EC1-5DAE-44C9-9FAC-680D11854D8D}"/>
    <dgm:cxn modelId="{7592D300-0591-4403-811D-4D5B168E632C}" type="presOf" srcId="{DB71D706-F8CC-4D59-B299-2205E6E3A0FB}" destId="{4CA090C2-8891-42F3-B8CC-53FEAA666DE6}" srcOrd="1" destOrd="0" presId="urn:microsoft.com/office/officeart/2005/8/layout/orgChart1"/>
    <dgm:cxn modelId="{AFD71FC2-1E74-40EF-BC4D-9159C23F2E07}" type="presOf" srcId="{FA764823-1C80-45D4-BCDC-710BE2A92A36}" destId="{467A0C76-FE0D-4F54-8A99-533587AD94AD}" srcOrd="0" destOrd="0" presId="urn:microsoft.com/office/officeart/2005/8/layout/orgChart1"/>
    <dgm:cxn modelId="{4CAABEC7-06E3-4FA3-BB17-C7DFA0132670}" type="presOf" srcId="{D6E78AB9-6787-4592-868C-D974D74F214A}" destId="{044B08AE-9DA1-4345-9849-7B3F6A3E30D5}" srcOrd="1" destOrd="0" presId="urn:microsoft.com/office/officeart/2005/8/layout/orgChart1"/>
    <dgm:cxn modelId="{38CAD821-402D-4632-BB3E-34B332B623A6}" type="presOf" srcId="{0D55944D-7C21-4A12-8C37-20F7E7757806}" destId="{A94451E0-2068-4A42-B6A5-0DE090D60200}" srcOrd="1" destOrd="0" presId="urn:microsoft.com/office/officeart/2005/8/layout/orgChart1"/>
    <dgm:cxn modelId="{EA18DF03-C359-4094-9A4A-87F677D3ACF6}" type="presOf" srcId="{2CE2D1C8-01E6-45E7-ACC9-7506F98642F5}" destId="{392610B3-74F2-4731-BA3C-F86D3E122FC2}" srcOrd="0" destOrd="0" presId="urn:microsoft.com/office/officeart/2005/8/layout/orgChart1"/>
    <dgm:cxn modelId="{82B4D0D7-626C-4C6F-8A1A-1D0957D55CBB}" type="presOf" srcId="{70859096-C796-4F5F-AB00-1225AF20CC26}" destId="{09CF94C2-F4B5-49CD-984E-FC83ABD94B29}" srcOrd="1" destOrd="0" presId="urn:microsoft.com/office/officeart/2005/8/layout/orgChart1"/>
    <dgm:cxn modelId="{4BB7A560-6913-457C-BBEF-8DE3E1C01C51}" type="presOf" srcId="{C911D319-0AC2-4997-BACB-31D63E5F3568}" destId="{0A447D6B-CF40-47A0-BA58-15DE93DC62DE}" srcOrd="0" destOrd="0" presId="urn:microsoft.com/office/officeart/2005/8/layout/orgChart1"/>
    <dgm:cxn modelId="{5F0EFA0C-D657-4A0B-B048-54DFE459CAF1}" type="presOf" srcId="{82DFA39B-ED39-451A-9D13-1BD6C0D7FA25}" destId="{B9004280-B7A8-4262-98A9-39CC91988694}" srcOrd="0" destOrd="0" presId="urn:microsoft.com/office/officeart/2005/8/layout/orgChart1"/>
    <dgm:cxn modelId="{8F44749C-C217-413A-B726-6336AE3EDFC6}" type="presOf" srcId="{D546CEE0-EA8C-488A-B404-0E249B2B0B01}" destId="{5ED40AEE-8115-43F2-9403-AEB6C3CC4765}" srcOrd="0" destOrd="0" presId="urn:microsoft.com/office/officeart/2005/8/layout/orgChart1"/>
    <dgm:cxn modelId="{CC9453BA-A5A0-4D8E-B724-CAC6D4BA9C9A}" type="presOf" srcId="{CF1CE794-494D-4459-8EBC-5FE76AB3BFC0}" destId="{16FE8B9C-D89E-4E86-9D48-FE824C08B551}" srcOrd="0" destOrd="0" presId="urn:microsoft.com/office/officeart/2005/8/layout/orgChart1"/>
    <dgm:cxn modelId="{AE75C6DF-7FF2-4D1B-A554-0D59CF2097D2}" srcId="{82DFA39B-ED39-451A-9D13-1BD6C0D7FA25}" destId="{422711C8-2B55-41F9-A426-B962EC50DB56}" srcOrd="1" destOrd="0" parTransId="{C911D319-0AC2-4997-BACB-31D63E5F3568}" sibTransId="{EAEBD87C-C8F9-4E11-AB6D-189BB0ADDC31}"/>
    <dgm:cxn modelId="{21F6AFB5-3014-461F-9530-50C1172ABDFD}" srcId="{EE238BD7-5928-41A7-9DF2-B6B3BE3323E9}" destId="{D0BF14AC-CDDD-4F5F-AFE9-BC552917C379}" srcOrd="0" destOrd="0" parTransId="{FA764823-1C80-45D4-BCDC-710BE2A92A36}" sibTransId="{65DF7B96-7B54-44D4-93CF-84A816DB3A42}"/>
    <dgm:cxn modelId="{291BCF0E-AFBB-4A35-9E2E-23FA149B088B}" type="presOf" srcId="{7A1CC666-11E8-401F-99BE-838AB4B94C67}" destId="{277E24E6-D7F6-4A41-9D6D-FAD1315E3609}" srcOrd="1" destOrd="0" presId="urn:microsoft.com/office/officeart/2005/8/layout/orgChart1"/>
    <dgm:cxn modelId="{33D12713-8169-4041-A94C-243BE5B57E2F}" srcId="{EE238BD7-5928-41A7-9DF2-B6B3BE3323E9}" destId="{5DC01B23-696B-4296-AA5D-A363C6607221}" srcOrd="1" destOrd="0" parTransId="{10094947-01DD-4320-8B15-5F486FE16F1F}" sibTransId="{2C044D26-1205-4681-ABF4-F8AC96FD60F5}"/>
    <dgm:cxn modelId="{0629D1D7-804F-4B93-93B7-1035099144F0}" type="presOf" srcId="{4DF32B8D-18D7-4F08-BC18-11C400406587}" destId="{2D324EEA-A936-4B1F-97C0-EAD4C2F3B01A}" srcOrd="0" destOrd="0" presId="urn:microsoft.com/office/officeart/2005/8/layout/orgChart1"/>
    <dgm:cxn modelId="{60C90ECC-96A5-4C83-81A8-727E01B37A2B}" type="presOf" srcId="{5DC01B23-696B-4296-AA5D-A363C6607221}" destId="{896ABF38-A939-4409-B898-95BE06ECAC43}" srcOrd="1" destOrd="0" presId="urn:microsoft.com/office/officeart/2005/8/layout/orgChart1"/>
    <dgm:cxn modelId="{8D6913F7-A824-423F-8352-B305B7D3825D}" type="presOf" srcId="{8BD52923-3507-47C6-A467-ABD9E50D4405}" destId="{67EED742-CE2D-4F18-BFCA-9DDE8A3DA053}" srcOrd="0" destOrd="0" presId="urn:microsoft.com/office/officeart/2005/8/layout/orgChart1"/>
    <dgm:cxn modelId="{11A555A1-35EA-4F04-941A-E456034E5C02}" type="presOf" srcId="{99ED853D-3B9E-4C37-B012-925283DB2883}" destId="{BBACA1CC-627F-4577-9BED-DC29B8DE0B56}" srcOrd="0" destOrd="0" presId="urn:microsoft.com/office/officeart/2005/8/layout/orgChart1"/>
    <dgm:cxn modelId="{A8F8A4E6-B147-4936-9B26-ACB6D688FE36}" type="presOf" srcId="{8552B977-ED8E-41DC-B802-381B68AC7CB9}" destId="{77D24D18-E832-474B-9982-2089A5797EEA}" srcOrd="0" destOrd="0" presId="urn:microsoft.com/office/officeart/2005/8/layout/orgChart1"/>
    <dgm:cxn modelId="{D7E97A03-C3A8-4067-BA70-479FE0E31023}" srcId="{82DFA39B-ED39-451A-9D13-1BD6C0D7FA25}" destId="{B0CEDEC5-1ED0-41F5-9879-579123E67159}" srcOrd="4" destOrd="0" parTransId="{69F9AD84-62FD-4F2D-9C09-ACDD6BD3C5E1}" sibTransId="{87D8F424-FEE0-4680-AAAC-FCF581321D33}"/>
    <dgm:cxn modelId="{D06574E5-0F96-45AE-9738-C123012615D2}" srcId="{82DFA39B-ED39-451A-9D13-1BD6C0D7FA25}" destId="{C34DB549-C9F8-4DCF-BE54-E1D4F6E32FB0}" srcOrd="5" destOrd="0" parTransId="{99ED853D-3B9E-4C37-B012-925283DB2883}" sibTransId="{C9A79FD7-11BF-41DB-BB3B-7B2571240DD9}"/>
    <dgm:cxn modelId="{26E58669-3A37-40FC-B3BB-C3ACBAD7E32A}" type="presOf" srcId="{A173FB84-8943-4873-BA33-7FA41E8C7823}" destId="{C8F6B7A6-AFE1-4DF2-AEA8-698565A8A2B3}" srcOrd="0" destOrd="0" presId="urn:microsoft.com/office/officeart/2005/8/layout/orgChart1"/>
    <dgm:cxn modelId="{6DC14BF7-957A-484D-A9E6-F0E51C963C9C}" type="presOf" srcId="{D0BF14AC-CDDD-4F5F-AFE9-BC552917C379}" destId="{46568AF8-0C18-4CEA-AC63-3D689A317A33}" srcOrd="0" destOrd="0" presId="urn:microsoft.com/office/officeart/2005/8/layout/orgChart1"/>
    <dgm:cxn modelId="{77619430-6300-4B22-9F79-0E520654E280}" type="presOf" srcId="{E1CB486C-E359-4A2A-B861-BDB10A049770}" destId="{4BDE72A5-FBED-4213-BDB5-1C7AEF0902DB}" srcOrd="1" destOrd="0" presId="urn:microsoft.com/office/officeart/2005/8/layout/orgChart1"/>
    <dgm:cxn modelId="{6F8B2B3A-50A9-4A5E-A072-962525B80049}" type="presOf" srcId="{ACB4C0A4-8AC4-4252-BD21-8EC0BC8332BA}" destId="{066E4356-30C2-4A96-A03A-D0DDE07FAAFA}" srcOrd="0" destOrd="0" presId="urn:microsoft.com/office/officeart/2005/8/layout/orgChart1"/>
    <dgm:cxn modelId="{6EF73BE9-C1C7-4A72-AB57-2880C30CA820}" srcId="{ACB4C0A4-8AC4-4252-BD21-8EC0BC8332BA}" destId="{82DFA39B-ED39-451A-9D13-1BD6C0D7FA25}" srcOrd="0" destOrd="0" parTransId="{9CC63298-7147-4204-9A96-6773D0168EE7}" sibTransId="{CB325A77-94AA-479B-95EB-9BC33F120E64}"/>
    <dgm:cxn modelId="{1A32B706-3ECA-4DCC-AF20-F1EF4B32F427}" type="presOf" srcId="{20EFBAD6-384E-4F72-829D-F3128C27D28B}" destId="{52BD6914-9C99-4EA7-A6B8-91AD5289D195}" srcOrd="1" destOrd="0" presId="urn:microsoft.com/office/officeart/2005/8/layout/orgChart1"/>
    <dgm:cxn modelId="{B59E9168-BFEA-491B-AB6F-C7718A94FCB3}" srcId="{DB71D706-F8CC-4D59-B299-2205E6E3A0FB}" destId="{C26DB478-61EE-4A8B-90AB-9EB55CF5B748}" srcOrd="1" destOrd="0" parTransId="{CF1CE794-494D-4459-8EBC-5FE76AB3BFC0}" sibTransId="{E6E17FD2-A1ED-41BA-A8FE-C942CC995A0E}"/>
    <dgm:cxn modelId="{1F9E10E2-ADF3-4E2E-A2BC-28439CF04F5A}" srcId="{A173FB84-8943-4873-BA33-7FA41E8C7823}" destId="{D6E78AB9-6787-4592-868C-D974D74F214A}" srcOrd="0" destOrd="0" parTransId="{8552B977-ED8E-41DC-B802-381B68AC7CB9}" sibTransId="{22638D08-420B-4C6D-B9AF-4D86164A75D0}"/>
    <dgm:cxn modelId="{F3E3E180-1738-4DFF-BAFA-FD1F3E1DB8BF}" type="presParOf" srcId="{066E4356-30C2-4A96-A03A-D0DDE07FAAFA}" destId="{BF98BC9D-3E0F-4F0A-88F3-E10463FF1F4A}" srcOrd="0" destOrd="0" presId="urn:microsoft.com/office/officeart/2005/8/layout/orgChart1"/>
    <dgm:cxn modelId="{9843B878-8E5A-4CAF-85E4-648D3FDD878B}" type="presParOf" srcId="{BF98BC9D-3E0F-4F0A-88F3-E10463FF1F4A}" destId="{B0982CEC-3543-4925-862A-8F458A8B036C}" srcOrd="0" destOrd="0" presId="urn:microsoft.com/office/officeart/2005/8/layout/orgChart1"/>
    <dgm:cxn modelId="{3655E82D-F5FD-48BA-9582-E37F8AAB55A0}" type="presParOf" srcId="{B0982CEC-3543-4925-862A-8F458A8B036C}" destId="{B9004280-B7A8-4262-98A9-39CC91988694}" srcOrd="0" destOrd="0" presId="urn:microsoft.com/office/officeart/2005/8/layout/orgChart1"/>
    <dgm:cxn modelId="{10D06E35-0C81-4740-B9E3-9E9797F600CE}" type="presParOf" srcId="{B0982CEC-3543-4925-862A-8F458A8B036C}" destId="{F37DB443-CD66-44F1-BD1F-2BF7244F530B}" srcOrd="1" destOrd="0" presId="urn:microsoft.com/office/officeart/2005/8/layout/orgChart1"/>
    <dgm:cxn modelId="{020429C7-E7FB-47D0-9636-23A9F089D76A}" type="presParOf" srcId="{BF98BC9D-3E0F-4F0A-88F3-E10463FF1F4A}" destId="{AB8D9DF3-75C5-422B-AFBF-0EED41FC8E34}" srcOrd="1" destOrd="0" presId="urn:microsoft.com/office/officeart/2005/8/layout/orgChart1"/>
    <dgm:cxn modelId="{5F1F79C6-1EC7-4F07-BD17-C244F686A6F1}" type="presParOf" srcId="{AB8D9DF3-75C5-422B-AFBF-0EED41FC8E34}" destId="{0E070D90-E3F5-4CB3-BF11-D34A3A2C6504}" srcOrd="0" destOrd="0" presId="urn:microsoft.com/office/officeart/2005/8/layout/orgChart1"/>
    <dgm:cxn modelId="{64605289-3A30-492B-9CC8-DC24A874C07D}" type="presParOf" srcId="{AB8D9DF3-75C5-422B-AFBF-0EED41FC8E34}" destId="{015AAD1A-9CA9-4D24-A548-0E38AB7F0B9A}" srcOrd="1" destOrd="0" presId="urn:microsoft.com/office/officeart/2005/8/layout/orgChart1"/>
    <dgm:cxn modelId="{8F276686-5FD1-4D84-AD4E-0927EBA92C13}" type="presParOf" srcId="{015AAD1A-9CA9-4D24-A548-0E38AB7F0B9A}" destId="{9C841BC1-32F4-4A33-BDC1-3C10898BB4E5}" srcOrd="0" destOrd="0" presId="urn:microsoft.com/office/officeart/2005/8/layout/orgChart1"/>
    <dgm:cxn modelId="{3169EAED-79CE-46A1-BA91-2B83941CEE94}" type="presParOf" srcId="{9C841BC1-32F4-4A33-BDC1-3C10898BB4E5}" destId="{93E57EA6-E69F-48BC-BC66-FE968E87F711}" srcOrd="0" destOrd="0" presId="urn:microsoft.com/office/officeart/2005/8/layout/orgChart1"/>
    <dgm:cxn modelId="{9577124F-D4A4-4DEA-BDF5-7D62B872BEA8}" type="presParOf" srcId="{9C841BC1-32F4-4A33-BDC1-3C10898BB4E5}" destId="{5DAE4716-DB73-4D66-9AB2-F38C164FCF9F}" srcOrd="1" destOrd="0" presId="urn:microsoft.com/office/officeart/2005/8/layout/orgChart1"/>
    <dgm:cxn modelId="{72ECB4EB-5ED2-46F6-88CA-1A110F2E8D55}" type="presParOf" srcId="{015AAD1A-9CA9-4D24-A548-0E38AB7F0B9A}" destId="{DF5008A5-7737-4A18-981D-7C6D32531B1A}" srcOrd="1" destOrd="0" presId="urn:microsoft.com/office/officeart/2005/8/layout/orgChart1"/>
    <dgm:cxn modelId="{9138DB89-0E1B-480D-B340-6A08BBAF95D0}" type="presParOf" srcId="{DF5008A5-7737-4A18-981D-7C6D32531B1A}" destId="{467A0C76-FE0D-4F54-8A99-533587AD94AD}" srcOrd="0" destOrd="0" presId="urn:microsoft.com/office/officeart/2005/8/layout/orgChart1"/>
    <dgm:cxn modelId="{677F3AB9-AE49-460F-9BDE-38599C0A005D}" type="presParOf" srcId="{DF5008A5-7737-4A18-981D-7C6D32531B1A}" destId="{E16FE0CE-166F-4C52-A8C4-D7AAEBEC8CD6}" srcOrd="1" destOrd="0" presId="urn:microsoft.com/office/officeart/2005/8/layout/orgChart1"/>
    <dgm:cxn modelId="{14697836-03C6-46AA-9575-127419E54A64}" type="presParOf" srcId="{E16FE0CE-166F-4C52-A8C4-D7AAEBEC8CD6}" destId="{4E6B8A63-A2D5-44C0-A559-F5346341658A}" srcOrd="0" destOrd="0" presId="urn:microsoft.com/office/officeart/2005/8/layout/orgChart1"/>
    <dgm:cxn modelId="{BF1C15E9-7963-47B3-A91B-9D80C2630880}" type="presParOf" srcId="{4E6B8A63-A2D5-44C0-A559-F5346341658A}" destId="{46568AF8-0C18-4CEA-AC63-3D689A317A33}" srcOrd="0" destOrd="0" presId="urn:microsoft.com/office/officeart/2005/8/layout/orgChart1"/>
    <dgm:cxn modelId="{2B2A4913-4D28-439C-BF9C-438ACEC8DC3C}" type="presParOf" srcId="{4E6B8A63-A2D5-44C0-A559-F5346341658A}" destId="{4C9CCB26-2967-48A0-A62E-75B8481F830D}" srcOrd="1" destOrd="0" presId="urn:microsoft.com/office/officeart/2005/8/layout/orgChart1"/>
    <dgm:cxn modelId="{ECFF9723-76A3-44C8-A3D4-D90C154293DE}" type="presParOf" srcId="{E16FE0CE-166F-4C52-A8C4-D7AAEBEC8CD6}" destId="{1B34CE67-43CE-41F0-A687-A353ECB60B5E}" srcOrd="1" destOrd="0" presId="urn:microsoft.com/office/officeart/2005/8/layout/orgChart1"/>
    <dgm:cxn modelId="{132BE26E-33C1-45BC-AB56-0DF0736D929C}" type="presParOf" srcId="{E16FE0CE-166F-4C52-A8C4-D7AAEBEC8CD6}" destId="{758A705D-825C-4CB5-B9F9-79229F4188E5}" srcOrd="2" destOrd="0" presId="urn:microsoft.com/office/officeart/2005/8/layout/orgChart1"/>
    <dgm:cxn modelId="{A6D31E98-362D-4FD8-89FC-93D57C2A70A7}" type="presParOf" srcId="{DF5008A5-7737-4A18-981D-7C6D32531B1A}" destId="{0B65251C-4447-41B4-A31A-9596C418165B}" srcOrd="2" destOrd="0" presId="urn:microsoft.com/office/officeart/2005/8/layout/orgChart1"/>
    <dgm:cxn modelId="{57182EA0-2341-40B6-8F45-25F95FC8E977}" type="presParOf" srcId="{DF5008A5-7737-4A18-981D-7C6D32531B1A}" destId="{16C304D5-3485-4B4C-AAA9-5DE160F0FE40}" srcOrd="3" destOrd="0" presId="urn:microsoft.com/office/officeart/2005/8/layout/orgChart1"/>
    <dgm:cxn modelId="{E01A1491-0789-4EC0-AC87-B9BDF34EF3D6}" type="presParOf" srcId="{16C304D5-3485-4B4C-AAA9-5DE160F0FE40}" destId="{173039AE-C06E-4599-A699-5D9886A38205}" srcOrd="0" destOrd="0" presId="urn:microsoft.com/office/officeart/2005/8/layout/orgChart1"/>
    <dgm:cxn modelId="{027FC867-F435-4F24-AD63-0DB0E8948CC1}" type="presParOf" srcId="{173039AE-C06E-4599-A699-5D9886A38205}" destId="{F24EA23B-214C-4BBD-9324-776C0928F376}" srcOrd="0" destOrd="0" presId="urn:microsoft.com/office/officeart/2005/8/layout/orgChart1"/>
    <dgm:cxn modelId="{FC85952E-C563-42D9-8AF7-442C1A61A77C}" type="presParOf" srcId="{173039AE-C06E-4599-A699-5D9886A38205}" destId="{896ABF38-A939-4409-B898-95BE06ECAC43}" srcOrd="1" destOrd="0" presId="urn:microsoft.com/office/officeart/2005/8/layout/orgChart1"/>
    <dgm:cxn modelId="{52749921-9052-4323-B4D7-3CC948F186D6}" type="presParOf" srcId="{16C304D5-3485-4B4C-AAA9-5DE160F0FE40}" destId="{8E44E1C3-1A73-4C47-B0C7-8738E8D4646A}" srcOrd="1" destOrd="0" presId="urn:microsoft.com/office/officeart/2005/8/layout/orgChart1"/>
    <dgm:cxn modelId="{E8587110-8635-41B6-9463-44A38B2D3550}" type="presParOf" srcId="{16C304D5-3485-4B4C-AAA9-5DE160F0FE40}" destId="{388237DD-0767-4509-AC4A-66962CD33B16}" srcOrd="2" destOrd="0" presId="urn:microsoft.com/office/officeart/2005/8/layout/orgChart1"/>
    <dgm:cxn modelId="{73E87607-D6E8-4A58-A10B-2FDE415D77D0}" type="presParOf" srcId="{015AAD1A-9CA9-4D24-A548-0E38AB7F0B9A}" destId="{F183627C-B0C2-4017-B2D9-1EAA88E83393}" srcOrd="2" destOrd="0" presId="urn:microsoft.com/office/officeart/2005/8/layout/orgChart1"/>
    <dgm:cxn modelId="{0FE4AF9F-E498-49D6-B6A9-85FE312220F3}" type="presParOf" srcId="{AB8D9DF3-75C5-422B-AFBF-0EED41FC8E34}" destId="{0A447D6B-CF40-47A0-BA58-15DE93DC62DE}" srcOrd="2" destOrd="0" presId="urn:microsoft.com/office/officeart/2005/8/layout/orgChart1"/>
    <dgm:cxn modelId="{A1505ED2-4263-4D04-B5E3-B234592A3514}" type="presParOf" srcId="{AB8D9DF3-75C5-422B-AFBF-0EED41FC8E34}" destId="{057FB363-6073-471D-87E3-924FF8A51CFA}" srcOrd="3" destOrd="0" presId="urn:microsoft.com/office/officeart/2005/8/layout/orgChart1"/>
    <dgm:cxn modelId="{C9457344-63AB-47AB-857B-245CD282DF17}" type="presParOf" srcId="{057FB363-6073-471D-87E3-924FF8A51CFA}" destId="{A6069166-10E7-42C3-A627-3D6A6FB2A55D}" srcOrd="0" destOrd="0" presId="urn:microsoft.com/office/officeart/2005/8/layout/orgChart1"/>
    <dgm:cxn modelId="{6458144B-D7EF-4031-B51B-A5A2FBD1BE70}" type="presParOf" srcId="{A6069166-10E7-42C3-A627-3D6A6FB2A55D}" destId="{1D63387E-7BC9-42B7-8E7F-E14524ECB9E2}" srcOrd="0" destOrd="0" presId="urn:microsoft.com/office/officeart/2005/8/layout/orgChart1"/>
    <dgm:cxn modelId="{809C63BB-293F-441F-9099-C3A5141FCB2B}" type="presParOf" srcId="{A6069166-10E7-42C3-A627-3D6A6FB2A55D}" destId="{16381590-9D68-4DC4-999E-767C90AB0539}" srcOrd="1" destOrd="0" presId="urn:microsoft.com/office/officeart/2005/8/layout/orgChart1"/>
    <dgm:cxn modelId="{A856C0F6-8446-41CD-827C-745020BAFBB0}" type="presParOf" srcId="{057FB363-6073-471D-87E3-924FF8A51CFA}" destId="{9013D62F-A0EE-4A2E-BCB3-0E986CF51056}" srcOrd="1" destOrd="0" presId="urn:microsoft.com/office/officeart/2005/8/layout/orgChart1"/>
    <dgm:cxn modelId="{942CCAD5-79F8-46EA-9970-742714F973FC}" type="presParOf" srcId="{9013D62F-A0EE-4A2E-BCB3-0E986CF51056}" destId="{72CE3A58-D882-4D2C-A4C4-8F52ADE8ED86}" srcOrd="0" destOrd="0" presId="urn:microsoft.com/office/officeart/2005/8/layout/orgChart1"/>
    <dgm:cxn modelId="{C35AB60E-2579-4A01-935E-B07975F384AD}" type="presParOf" srcId="{9013D62F-A0EE-4A2E-BCB3-0E986CF51056}" destId="{4CE690BE-8989-4F72-BBD8-F07CBE643560}" srcOrd="1" destOrd="0" presId="urn:microsoft.com/office/officeart/2005/8/layout/orgChart1"/>
    <dgm:cxn modelId="{008E2C81-C311-499B-95EB-2ACC7BB7AE4F}" type="presParOf" srcId="{4CE690BE-8989-4F72-BBD8-F07CBE643560}" destId="{0A39CF39-C1B5-483D-A09E-AD7AAE723FF6}" srcOrd="0" destOrd="0" presId="urn:microsoft.com/office/officeart/2005/8/layout/orgChart1"/>
    <dgm:cxn modelId="{01409850-8184-41EA-90CB-43C97646D5AA}" type="presParOf" srcId="{0A39CF39-C1B5-483D-A09E-AD7AAE723FF6}" destId="{56C781BF-191A-41BD-8C3E-BDF142AC590A}" srcOrd="0" destOrd="0" presId="urn:microsoft.com/office/officeart/2005/8/layout/orgChart1"/>
    <dgm:cxn modelId="{A549C210-0A50-4CEA-90E2-29632510D8AB}" type="presParOf" srcId="{0A39CF39-C1B5-483D-A09E-AD7AAE723FF6}" destId="{277E24E6-D7F6-4A41-9D6D-FAD1315E3609}" srcOrd="1" destOrd="0" presId="urn:microsoft.com/office/officeart/2005/8/layout/orgChart1"/>
    <dgm:cxn modelId="{AF42DEDA-38DF-4744-8B3E-6644A8251630}" type="presParOf" srcId="{4CE690BE-8989-4F72-BBD8-F07CBE643560}" destId="{6C22DC07-4697-4E31-A596-332133F58783}" srcOrd="1" destOrd="0" presId="urn:microsoft.com/office/officeart/2005/8/layout/orgChart1"/>
    <dgm:cxn modelId="{9BC20F57-4327-4707-B717-5424B818B186}" type="presParOf" srcId="{4CE690BE-8989-4F72-BBD8-F07CBE643560}" destId="{C12D5A02-8FBF-4A5A-889D-79BC24778B28}" srcOrd="2" destOrd="0" presId="urn:microsoft.com/office/officeart/2005/8/layout/orgChart1"/>
    <dgm:cxn modelId="{A2BAA249-B6DC-43C9-8C66-BE56EEC2526C}" type="presParOf" srcId="{9013D62F-A0EE-4A2E-BCB3-0E986CF51056}" destId="{C07DA427-3071-4F2F-BFD1-B9F58BB1A9A7}" srcOrd="2" destOrd="0" presId="urn:microsoft.com/office/officeart/2005/8/layout/orgChart1"/>
    <dgm:cxn modelId="{CB822F62-9A2B-4A31-85A4-08335DCE18F2}" type="presParOf" srcId="{9013D62F-A0EE-4A2E-BCB3-0E986CF51056}" destId="{1F2CBC6D-FB25-48E7-8768-12C64C30F595}" srcOrd="3" destOrd="0" presId="urn:microsoft.com/office/officeart/2005/8/layout/orgChart1"/>
    <dgm:cxn modelId="{DBB31999-7831-4D4B-BFE8-968F129A0CBF}" type="presParOf" srcId="{1F2CBC6D-FB25-48E7-8768-12C64C30F595}" destId="{87F56FE7-0BC6-4075-9237-CCA074DB1237}" srcOrd="0" destOrd="0" presId="urn:microsoft.com/office/officeart/2005/8/layout/orgChart1"/>
    <dgm:cxn modelId="{0D39E1C9-664E-4A5C-B4AA-56D8CFE8E84F}" type="presParOf" srcId="{87F56FE7-0BC6-4075-9237-CCA074DB1237}" destId="{3B07A43C-522F-490D-B9C6-0C9B2B7987B1}" srcOrd="0" destOrd="0" presId="urn:microsoft.com/office/officeart/2005/8/layout/orgChart1"/>
    <dgm:cxn modelId="{6A40BFAD-6B18-40CC-8037-1B6439C9F778}" type="presParOf" srcId="{87F56FE7-0BC6-4075-9237-CCA074DB1237}" destId="{A94451E0-2068-4A42-B6A5-0DE090D60200}" srcOrd="1" destOrd="0" presId="urn:microsoft.com/office/officeart/2005/8/layout/orgChart1"/>
    <dgm:cxn modelId="{BE18ADA6-7A7B-49DE-AB5A-D5C0EE4608C3}" type="presParOf" srcId="{1F2CBC6D-FB25-48E7-8768-12C64C30F595}" destId="{13820A91-4869-4401-BD50-12D54E2168C6}" srcOrd="1" destOrd="0" presId="urn:microsoft.com/office/officeart/2005/8/layout/orgChart1"/>
    <dgm:cxn modelId="{0A7E48C5-1D93-4E71-A1E8-9645F9C74FC2}" type="presParOf" srcId="{1F2CBC6D-FB25-48E7-8768-12C64C30F595}" destId="{96E611B0-20E8-48F0-83B3-5CF14672B528}" srcOrd="2" destOrd="0" presId="urn:microsoft.com/office/officeart/2005/8/layout/orgChart1"/>
    <dgm:cxn modelId="{5417B91D-C499-4BD7-B6D9-034106B66289}" type="presParOf" srcId="{9013D62F-A0EE-4A2E-BCB3-0E986CF51056}" destId="{392610B3-74F2-4731-BA3C-F86D3E122FC2}" srcOrd="4" destOrd="0" presId="urn:microsoft.com/office/officeart/2005/8/layout/orgChart1"/>
    <dgm:cxn modelId="{41713364-5C78-4047-A059-E9BC85B6F971}" type="presParOf" srcId="{9013D62F-A0EE-4A2E-BCB3-0E986CF51056}" destId="{8A269BA6-6E44-4455-B49C-23694216FDFB}" srcOrd="5" destOrd="0" presId="urn:microsoft.com/office/officeart/2005/8/layout/orgChart1"/>
    <dgm:cxn modelId="{80581682-D033-4550-AED7-8DF09812C567}" type="presParOf" srcId="{8A269BA6-6E44-4455-B49C-23694216FDFB}" destId="{B7F916EE-25BC-4F5F-B0BA-D0773DA5327C}" srcOrd="0" destOrd="0" presId="urn:microsoft.com/office/officeart/2005/8/layout/orgChart1"/>
    <dgm:cxn modelId="{6C74496B-4F51-4C2A-981E-1A641E1686B2}" type="presParOf" srcId="{B7F916EE-25BC-4F5F-B0BA-D0773DA5327C}" destId="{67EED742-CE2D-4F18-BFCA-9DDE8A3DA053}" srcOrd="0" destOrd="0" presId="urn:microsoft.com/office/officeart/2005/8/layout/orgChart1"/>
    <dgm:cxn modelId="{AAAFD6FE-01AE-46D4-9F6C-1CA2E4FCEF5F}" type="presParOf" srcId="{B7F916EE-25BC-4F5F-B0BA-D0773DA5327C}" destId="{945A1AFD-FD7E-4993-BA15-6A4F06907D4B}" srcOrd="1" destOrd="0" presId="urn:microsoft.com/office/officeart/2005/8/layout/orgChart1"/>
    <dgm:cxn modelId="{1C862B6A-31D1-4E78-8F1C-99163AAD5071}" type="presParOf" srcId="{8A269BA6-6E44-4455-B49C-23694216FDFB}" destId="{7FB004AB-6C7F-47F2-A570-7D635567FB23}" srcOrd="1" destOrd="0" presId="urn:microsoft.com/office/officeart/2005/8/layout/orgChart1"/>
    <dgm:cxn modelId="{5E6BE2A6-9A7F-4D6B-AE65-1F9A9CFEB6B2}" type="presParOf" srcId="{8A269BA6-6E44-4455-B49C-23694216FDFB}" destId="{E750D9EE-3136-4628-8A18-4410EE66C902}" srcOrd="2" destOrd="0" presId="urn:microsoft.com/office/officeart/2005/8/layout/orgChart1"/>
    <dgm:cxn modelId="{322C682D-C8CF-46C6-97FA-21A8F2F003B6}" type="presParOf" srcId="{9013D62F-A0EE-4A2E-BCB3-0E986CF51056}" destId="{639A23DE-C6A4-4452-84F8-96263892CDF2}" srcOrd="6" destOrd="0" presId="urn:microsoft.com/office/officeart/2005/8/layout/orgChart1"/>
    <dgm:cxn modelId="{D45C41A3-E377-436B-94A9-4FEF87DD56B4}" type="presParOf" srcId="{9013D62F-A0EE-4A2E-BCB3-0E986CF51056}" destId="{0D37A182-B38D-42D0-B259-5FD70BBACBC9}" srcOrd="7" destOrd="0" presId="urn:microsoft.com/office/officeart/2005/8/layout/orgChart1"/>
    <dgm:cxn modelId="{6E0E53FA-DE15-42C5-B8C1-FE801C856226}" type="presParOf" srcId="{0D37A182-B38D-42D0-B259-5FD70BBACBC9}" destId="{B2019E86-12A1-4B3B-92DE-B3C267E09FEF}" srcOrd="0" destOrd="0" presId="urn:microsoft.com/office/officeart/2005/8/layout/orgChart1"/>
    <dgm:cxn modelId="{07BD928F-E598-49CF-BB69-C6E9C7F633C0}" type="presParOf" srcId="{B2019E86-12A1-4B3B-92DE-B3C267E09FEF}" destId="{FB734F12-4F16-42D3-8189-9D2CAD804DFF}" srcOrd="0" destOrd="0" presId="urn:microsoft.com/office/officeart/2005/8/layout/orgChart1"/>
    <dgm:cxn modelId="{BBEA01D7-7D4B-4495-8530-050D36B67B71}" type="presParOf" srcId="{B2019E86-12A1-4B3B-92DE-B3C267E09FEF}" destId="{4BDE72A5-FBED-4213-BDB5-1C7AEF0902DB}" srcOrd="1" destOrd="0" presId="urn:microsoft.com/office/officeart/2005/8/layout/orgChart1"/>
    <dgm:cxn modelId="{F69E7A63-F1E2-4A29-A9CB-55D054BC3652}" type="presParOf" srcId="{0D37A182-B38D-42D0-B259-5FD70BBACBC9}" destId="{B6D8345A-0333-4F9C-9665-AB75AA8A979D}" srcOrd="1" destOrd="0" presId="urn:microsoft.com/office/officeart/2005/8/layout/orgChart1"/>
    <dgm:cxn modelId="{F57BBA03-0B44-48D3-99B4-8FBD47ABAD79}" type="presParOf" srcId="{0D37A182-B38D-42D0-B259-5FD70BBACBC9}" destId="{63110007-D2B3-494B-A044-DD222DF54D68}" srcOrd="2" destOrd="0" presId="urn:microsoft.com/office/officeart/2005/8/layout/orgChart1"/>
    <dgm:cxn modelId="{44154344-6152-419C-B1FD-55BE0638FDD3}" type="presParOf" srcId="{057FB363-6073-471D-87E3-924FF8A51CFA}" destId="{5737F363-7C1A-440D-9884-B0ACD4A17C5E}" srcOrd="2" destOrd="0" presId="urn:microsoft.com/office/officeart/2005/8/layout/orgChart1"/>
    <dgm:cxn modelId="{CDF71EF6-2178-491E-AE52-2133F0F9B52A}" type="presParOf" srcId="{AB8D9DF3-75C5-422B-AFBF-0EED41FC8E34}" destId="{2D324EEA-A936-4B1F-97C0-EAD4C2F3B01A}" srcOrd="4" destOrd="0" presId="urn:microsoft.com/office/officeart/2005/8/layout/orgChart1"/>
    <dgm:cxn modelId="{B90C7584-F177-43F9-A499-0F557ED5615A}" type="presParOf" srcId="{AB8D9DF3-75C5-422B-AFBF-0EED41FC8E34}" destId="{FA5A8960-54E5-484E-89C4-9E456598634E}" srcOrd="5" destOrd="0" presId="urn:microsoft.com/office/officeart/2005/8/layout/orgChart1"/>
    <dgm:cxn modelId="{1423768C-2314-477D-A9A3-9760249CC35A}" type="presParOf" srcId="{FA5A8960-54E5-484E-89C4-9E456598634E}" destId="{6433F5C7-1697-4000-AAF8-345116D5DC38}" srcOrd="0" destOrd="0" presId="urn:microsoft.com/office/officeart/2005/8/layout/orgChart1"/>
    <dgm:cxn modelId="{344D6F57-ABC8-477E-8F79-B0B70F4A5327}" type="presParOf" srcId="{6433F5C7-1697-4000-AAF8-345116D5DC38}" destId="{B9FB9C64-DC99-4A37-8108-54CA87FC22D7}" srcOrd="0" destOrd="0" presId="urn:microsoft.com/office/officeart/2005/8/layout/orgChart1"/>
    <dgm:cxn modelId="{B1F3CC9E-E82C-4EE7-91A5-679A8A49E96B}" type="presParOf" srcId="{6433F5C7-1697-4000-AAF8-345116D5DC38}" destId="{4CA090C2-8891-42F3-B8CC-53FEAA666DE6}" srcOrd="1" destOrd="0" presId="urn:microsoft.com/office/officeart/2005/8/layout/orgChart1"/>
    <dgm:cxn modelId="{132EDE28-380C-4CB5-B7EC-E07F5AB6042C}" type="presParOf" srcId="{FA5A8960-54E5-484E-89C4-9E456598634E}" destId="{60E7CD27-656E-4CFF-BC07-4361DB51FA50}" srcOrd="1" destOrd="0" presId="urn:microsoft.com/office/officeart/2005/8/layout/orgChart1"/>
    <dgm:cxn modelId="{BCBBF70F-CF0F-4D62-B6D1-DC8734831F51}" type="presParOf" srcId="{60E7CD27-656E-4CFF-BC07-4361DB51FA50}" destId="{824D861B-8FA8-4468-A43D-7D6C811F2563}" srcOrd="0" destOrd="0" presId="urn:microsoft.com/office/officeart/2005/8/layout/orgChart1"/>
    <dgm:cxn modelId="{DFB5E48E-026B-44A8-B1D0-C46EB4973C8D}" type="presParOf" srcId="{60E7CD27-656E-4CFF-BC07-4361DB51FA50}" destId="{BD133E6D-1AD9-4597-B0F5-ABAFEF05620C}" srcOrd="1" destOrd="0" presId="urn:microsoft.com/office/officeart/2005/8/layout/orgChart1"/>
    <dgm:cxn modelId="{90EE534D-1C1A-4884-B5BC-AAA8FCB9232B}" type="presParOf" srcId="{BD133E6D-1AD9-4597-B0F5-ABAFEF05620C}" destId="{199CC1D2-252C-43CA-B95F-5F08E5F54BD7}" srcOrd="0" destOrd="0" presId="urn:microsoft.com/office/officeart/2005/8/layout/orgChart1"/>
    <dgm:cxn modelId="{B536A76A-715B-48A5-886C-695E0D5D225B}" type="presParOf" srcId="{199CC1D2-252C-43CA-B95F-5F08E5F54BD7}" destId="{74349BBD-EBCA-4AF6-AB36-D411BD1227E0}" srcOrd="0" destOrd="0" presId="urn:microsoft.com/office/officeart/2005/8/layout/orgChart1"/>
    <dgm:cxn modelId="{0B5AB1F9-4845-4A72-8730-3D910CE96F0E}" type="presParOf" srcId="{199CC1D2-252C-43CA-B95F-5F08E5F54BD7}" destId="{5B4F1A03-EF7A-4705-AC8F-EF12490E7680}" srcOrd="1" destOrd="0" presId="urn:microsoft.com/office/officeart/2005/8/layout/orgChart1"/>
    <dgm:cxn modelId="{960B0350-1A6A-44C7-A3A9-DB031301FC50}" type="presParOf" srcId="{BD133E6D-1AD9-4597-B0F5-ABAFEF05620C}" destId="{5C532DDA-C585-44EE-938E-254E92042F42}" srcOrd="1" destOrd="0" presId="urn:microsoft.com/office/officeart/2005/8/layout/orgChart1"/>
    <dgm:cxn modelId="{EF160544-D8F8-4A5F-8F17-1FEF628F714E}" type="presParOf" srcId="{BD133E6D-1AD9-4597-B0F5-ABAFEF05620C}" destId="{F9FA4092-898F-4907-8ACF-54EB09E26C3E}" srcOrd="2" destOrd="0" presId="urn:microsoft.com/office/officeart/2005/8/layout/orgChart1"/>
    <dgm:cxn modelId="{EE105499-A17E-4E86-A1F0-CA43B2AA3363}" type="presParOf" srcId="{60E7CD27-656E-4CFF-BC07-4361DB51FA50}" destId="{16FE8B9C-D89E-4E86-9D48-FE824C08B551}" srcOrd="2" destOrd="0" presId="urn:microsoft.com/office/officeart/2005/8/layout/orgChart1"/>
    <dgm:cxn modelId="{F537630B-A631-4ABD-817A-1D89B0F1735B}" type="presParOf" srcId="{60E7CD27-656E-4CFF-BC07-4361DB51FA50}" destId="{E944DD5C-12D5-4FA2-9AE7-520FE9D3FF09}" srcOrd="3" destOrd="0" presId="urn:microsoft.com/office/officeart/2005/8/layout/orgChart1"/>
    <dgm:cxn modelId="{8BBE880A-1C74-41FC-9E7B-2ED7208EE827}" type="presParOf" srcId="{E944DD5C-12D5-4FA2-9AE7-520FE9D3FF09}" destId="{85829FEA-447F-486A-B9EB-EA31E1465741}" srcOrd="0" destOrd="0" presId="urn:microsoft.com/office/officeart/2005/8/layout/orgChart1"/>
    <dgm:cxn modelId="{AC4AE848-F858-4629-99D9-B67564B3C21D}" type="presParOf" srcId="{85829FEA-447F-486A-B9EB-EA31E1465741}" destId="{0D5A49DD-A73E-444D-91FA-F1CED0E75C0B}" srcOrd="0" destOrd="0" presId="urn:microsoft.com/office/officeart/2005/8/layout/orgChart1"/>
    <dgm:cxn modelId="{3067353B-1639-4E37-AECF-5E6283E7F66B}" type="presParOf" srcId="{85829FEA-447F-486A-B9EB-EA31E1465741}" destId="{409AA8E9-CD27-4E2E-A41F-59E7BBD38108}" srcOrd="1" destOrd="0" presId="urn:microsoft.com/office/officeart/2005/8/layout/orgChart1"/>
    <dgm:cxn modelId="{F1AE8CCE-DBB9-4388-A17E-2722214B1FF8}" type="presParOf" srcId="{E944DD5C-12D5-4FA2-9AE7-520FE9D3FF09}" destId="{42EBAF8C-343F-4734-880E-6169FC728A14}" srcOrd="1" destOrd="0" presId="urn:microsoft.com/office/officeart/2005/8/layout/orgChart1"/>
    <dgm:cxn modelId="{1393E9A1-33B5-48C4-A103-13F82824A06D}" type="presParOf" srcId="{E944DD5C-12D5-4FA2-9AE7-520FE9D3FF09}" destId="{BCD79CA3-F9E6-4743-BB7B-1BD687FE63C9}" srcOrd="2" destOrd="0" presId="urn:microsoft.com/office/officeart/2005/8/layout/orgChart1"/>
    <dgm:cxn modelId="{04096229-2DF3-4280-9F46-D36EAA6D7EF5}" type="presParOf" srcId="{FA5A8960-54E5-484E-89C4-9E456598634E}" destId="{C7A17915-88F8-4112-A238-61AD1064800F}" srcOrd="2" destOrd="0" presId="urn:microsoft.com/office/officeart/2005/8/layout/orgChart1"/>
    <dgm:cxn modelId="{0CA50599-3FB2-48E4-98E1-50992070601A}" type="presParOf" srcId="{AB8D9DF3-75C5-422B-AFBF-0EED41FC8E34}" destId="{47C0B20A-7EC6-4D16-8B7B-78E1EB3B01E7}" srcOrd="6" destOrd="0" presId="urn:microsoft.com/office/officeart/2005/8/layout/orgChart1"/>
    <dgm:cxn modelId="{202A236B-ABE6-48FD-994C-E78040E3729F}" type="presParOf" srcId="{AB8D9DF3-75C5-422B-AFBF-0EED41FC8E34}" destId="{CDFC97A9-3732-4171-9F7D-572CAFD942D7}" srcOrd="7" destOrd="0" presId="urn:microsoft.com/office/officeart/2005/8/layout/orgChart1"/>
    <dgm:cxn modelId="{F27EDC20-54B0-447F-9C65-A40B3BAC347E}" type="presParOf" srcId="{CDFC97A9-3732-4171-9F7D-572CAFD942D7}" destId="{0F5B374B-3271-4937-A6CC-DC85773AD21F}" srcOrd="0" destOrd="0" presId="urn:microsoft.com/office/officeart/2005/8/layout/orgChart1"/>
    <dgm:cxn modelId="{630489F1-04C0-43DA-9812-1360E5CC9376}" type="presParOf" srcId="{0F5B374B-3271-4937-A6CC-DC85773AD21F}" destId="{C8F6B7A6-AFE1-4DF2-AEA8-698565A8A2B3}" srcOrd="0" destOrd="0" presId="urn:microsoft.com/office/officeart/2005/8/layout/orgChart1"/>
    <dgm:cxn modelId="{78FE0E6B-27AE-4D57-B3C0-6846F64D693C}" type="presParOf" srcId="{0F5B374B-3271-4937-A6CC-DC85773AD21F}" destId="{B60DF6E3-C3A5-42D5-854F-4D893A97BEA0}" srcOrd="1" destOrd="0" presId="urn:microsoft.com/office/officeart/2005/8/layout/orgChart1"/>
    <dgm:cxn modelId="{9CBCAE91-8A63-4624-BB4E-B10F249662E6}" type="presParOf" srcId="{CDFC97A9-3732-4171-9F7D-572CAFD942D7}" destId="{FD515A2E-9095-4B9D-A7A3-C4982AAC3DCE}" srcOrd="1" destOrd="0" presId="urn:microsoft.com/office/officeart/2005/8/layout/orgChart1"/>
    <dgm:cxn modelId="{D0D234B2-8573-4601-91DE-94E1CCC03473}" type="presParOf" srcId="{FD515A2E-9095-4B9D-A7A3-C4982AAC3DCE}" destId="{77D24D18-E832-474B-9982-2089A5797EEA}" srcOrd="0" destOrd="0" presId="urn:microsoft.com/office/officeart/2005/8/layout/orgChart1"/>
    <dgm:cxn modelId="{62282870-E03F-42EB-9DFE-3930DC4BE66D}" type="presParOf" srcId="{FD515A2E-9095-4B9D-A7A3-C4982AAC3DCE}" destId="{E2FEFA12-7EBB-4DCB-9488-6534A07AA7CB}" srcOrd="1" destOrd="0" presId="urn:microsoft.com/office/officeart/2005/8/layout/orgChart1"/>
    <dgm:cxn modelId="{87D2B9B1-5875-4FCD-A4E6-F921DE79AE05}" type="presParOf" srcId="{E2FEFA12-7EBB-4DCB-9488-6534A07AA7CB}" destId="{2B5AFDE2-BB0B-4A29-81BC-7E4BEAC470FF}" srcOrd="0" destOrd="0" presId="urn:microsoft.com/office/officeart/2005/8/layout/orgChart1"/>
    <dgm:cxn modelId="{4F175C68-47A0-4364-8707-755751D37D33}" type="presParOf" srcId="{2B5AFDE2-BB0B-4A29-81BC-7E4BEAC470FF}" destId="{14D25E44-8664-4280-BDE1-07A7768D635B}" srcOrd="0" destOrd="0" presId="urn:microsoft.com/office/officeart/2005/8/layout/orgChart1"/>
    <dgm:cxn modelId="{54FAB8D0-DB42-4656-B506-D98E16CC20C1}" type="presParOf" srcId="{2B5AFDE2-BB0B-4A29-81BC-7E4BEAC470FF}" destId="{044B08AE-9DA1-4345-9849-7B3F6A3E30D5}" srcOrd="1" destOrd="0" presId="urn:microsoft.com/office/officeart/2005/8/layout/orgChart1"/>
    <dgm:cxn modelId="{87AACCE5-C564-40F2-8718-356662C01F79}" type="presParOf" srcId="{E2FEFA12-7EBB-4DCB-9488-6534A07AA7CB}" destId="{B07F6700-C0D1-4D24-8B9D-05E803CF828D}" srcOrd="1" destOrd="0" presId="urn:microsoft.com/office/officeart/2005/8/layout/orgChart1"/>
    <dgm:cxn modelId="{EA265619-E353-4674-B0F5-90E2410B504A}" type="presParOf" srcId="{E2FEFA12-7EBB-4DCB-9488-6534A07AA7CB}" destId="{A1DB729B-50C3-42B6-9362-9465B8D60951}" srcOrd="2" destOrd="0" presId="urn:microsoft.com/office/officeart/2005/8/layout/orgChart1"/>
    <dgm:cxn modelId="{5634983A-E846-4338-8B9D-071CED2EAFF2}" type="presParOf" srcId="{FD515A2E-9095-4B9D-A7A3-C4982AAC3DCE}" destId="{F032EFE7-3DD8-400A-814A-8C545A469AF4}" srcOrd="2" destOrd="0" presId="urn:microsoft.com/office/officeart/2005/8/layout/orgChart1"/>
    <dgm:cxn modelId="{3A67776F-73CB-4812-B2DF-74ABA1B2E616}" type="presParOf" srcId="{FD515A2E-9095-4B9D-A7A3-C4982AAC3DCE}" destId="{3C2D7EAC-D7DE-4B1E-867B-BFA90831262C}" srcOrd="3" destOrd="0" presId="urn:microsoft.com/office/officeart/2005/8/layout/orgChart1"/>
    <dgm:cxn modelId="{65A7D871-77C0-4AFF-9E16-E68178749047}" type="presParOf" srcId="{3C2D7EAC-D7DE-4B1E-867B-BFA90831262C}" destId="{EE166F15-3BE2-4F5C-8D19-1FCCDF2F837F}" srcOrd="0" destOrd="0" presId="urn:microsoft.com/office/officeart/2005/8/layout/orgChart1"/>
    <dgm:cxn modelId="{3632DA92-28DA-47A5-806F-CF7BB6D873C2}" type="presParOf" srcId="{EE166F15-3BE2-4F5C-8D19-1FCCDF2F837F}" destId="{F72CA5B2-C172-47E9-8E76-DC5587A48906}" srcOrd="0" destOrd="0" presId="urn:microsoft.com/office/officeart/2005/8/layout/orgChart1"/>
    <dgm:cxn modelId="{CAA37B13-564D-4C26-AE7B-BCCD999DA4E5}" type="presParOf" srcId="{EE166F15-3BE2-4F5C-8D19-1FCCDF2F837F}" destId="{09CF94C2-F4B5-49CD-984E-FC83ABD94B29}" srcOrd="1" destOrd="0" presId="urn:microsoft.com/office/officeart/2005/8/layout/orgChart1"/>
    <dgm:cxn modelId="{9F49ADD2-568F-428B-9BB6-5457AA01AAB7}" type="presParOf" srcId="{3C2D7EAC-D7DE-4B1E-867B-BFA90831262C}" destId="{42AD1272-C3C5-40D7-960F-7B1C42B9B949}" srcOrd="1" destOrd="0" presId="urn:microsoft.com/office/officeart/2005/8/layout/orgChart1"/>
    <dgm:cxn modelId="{15A0B2F6-252A-4D73-83C7-F3A8F663549A}" type="presParOf" srcId="{3C2D7EAC-D7DE-4B1E-867B-BFA90831262C}" destId="{D228862A-0BAE-4E9C-855E-1E0A2FAE2C03}" srcOrd="2" destOrd="0" presId="urn:microsoft.com/office/officeart/2005/8/layout/orgChart1"/>
    <dgm:cxn modelId="{E42CD2F5-605F-4E5E-B9F0-724FFA9F1977}" type="presParOf" srcId="{CDFC97A9-3732-4171-9F7D-572CAFD942D7}" destId="{AA0D6E78-8863-4FAC-95C2-406BC89661F2}" srcOrd="2" destOrd="0" presId="urn:microsoft.com/office/officeart/2005/8/layout/orgChart1"/>
    <dgm:cxn modelId="{94EAA4BA-7844-4B0C-9B13-3DEF18078410}" type="presParOf" srcId="{AB8D9DF3-75C5-422B-AFBF-0EED41FC8E34}" destId="{B1BC797E-6784-4A2C-A85B-BE17CCF1BF52}" srcOrd="8" destOrd="0" presId="urn:microsoft.com/office/officeart/2005/8/layout/orgChart1"/>
    <dgm:cxn modelId="{2324B435-0DC6-47BA-9F1D-F8099198E259}" type="presParOf" srcId="{AB8D9DF3-75C5-422B-AFBF-0EED41FC8E34}" destId="{4A3FFC63-422C-408C-B85C-ADA9F6FD2FD6}" srcOrd="9" destOrd="0" presId="urn:microsoft.com/office/officeart/2005/8/layout/orgChart1"/>
    <dgm:cxn modelId="{68CE69FD-0750-4890-9E83-9C0140BF4C05}" type="presParOf" srcId="{4A3FFC63-422C-408C-B85C-ADA9F6FD2FD6}" destId="{92DBE876-892F-4ACB-9AD8-EFF7157FA2F7}" srcOrd="0" destOrd="0" presId="urn:microsoft.com/office/officeart/2005/8/layout/orgChart1"/>
    <dgm:cxn modelId="{E519C7E4-8BE8-4E5F-9498-EDC325322158}" type="presParOf" srcId="{92DBE876-892F-4ACB-9AD8-EFF7157FA2F7}" destId="{001B636A-FE19-4F94-9455-544E5DBD635F}" srcOrd="0" destOrd="0" presId="urn:microsoft.com/office/officeart/2005/8/layout/orgChart1"/>
    <dgm:cxn modelId="{F57527C9-FB18-4662-A6FC-42D0C81A14DE}" type="presParOf" srcId="{92DBE876-892F-4ACB-9AD8-EFF7157FA2F7}" destId="{1F392091-81F3-456D-BA67-8982AB560AE8}" srcOrd="1" destOrd="0" presId="urn:microsoft.com/office/officeart/2005/8/layout/orgChart1"/>
    <dgm:cxn modelId="{1A0AA592-62E3-45C1-B05E-6BDCF348338E}" type="presParOf" srcId="{4A3FFC63-422C-408C-B85C-ADA9F6FD2FD6}" destId="{1423CD92-DE11-4C08-8819-1BAEF3A747C2}" srcOrd="1" destOrd="0" presId="urn:microsoft.com/office/officeart/2005/8/layout/orgChart1"/>
    <dgm:cxn modelId="{E9962041-8A1A-4A3A-B08B-DF1C5AD06F32}" type="presParOf" srcId="{1423CD92-DE11-4C08-8819-1BAEF3A747C2}" destId="{31DCBE5E-8163-4BE6-85D0-720FB5558B77}" srcOrd="0" destOrd="0" presId="urn:microsoft.com/office/officeart/2005/8/layout/orgChart1"/>
    <dgm:cxn modelId="{26BB9130-5BE7-4A0C-8C5A-D4B2FEF44B2D}" type="presParOf" srcId="{1423CD92-DE11-4C08-8819-1BAEF3A747C2}" destId="{1690010D-A1F3-4BE6-ABC5-DE9334D69BD4}" srcOrd="1" destOrd="0" presId="urn:microsoft.com/office/officeart/2005/8/layout/orgChart1"/>
    <dgm:cxn modelId="{FA9C1B7D-453D-47EB-8491-9A64D0BE2591}" type="presParOf" srcId="{1690010D-A1F3-4BE6-ABC5-DE9334D69BD4}" destId="{B3AFF67D-9DB4-422B-B13A-D2BAA6D8FF35}" srcOrd="0" destOrd="0" presId="urn:microsoft.com/office/officeart/2005/8/layout/orgChart1"/>
    <dgm:cxn modelId="{05779EEF-BCEB-4C3B-86EB-C8F439850853}" type="presParOf" srcId="{B3AFF67D-9DB4-422B-B13A-D2BAA6D8FF35}" destId="{499CB9EB-2298-4CAF-87BF-720182E3EB32}" srcOrd="0" destOrd="0" presId="urn:microsoft.com/office/officeart/2005/8/layout/orgChart1"/>
    <dgm:cxn modelId="{88652EFB-B61E-4F25-88A6-56BA427AB3C8}" type="presParOf" srcId="{B3AFF67D-9DB4-422B-B13A-D2BAA6D8FF35}" destId="{B88C96FD-7D28-4B9D-85A9-571050B301A8}" srcOrd="1" destOrd="0" presId="urn:microsoft.com/office/officeart/2005/8/layout/orgChart1"/>
    <dgm:cxn modelId="{CC33FA33-F62D-4469-AB19-5D375D8EEB4C}" type="presParOf" srcId="{1690010D-A1F3-4BE6-ABC5-DE9334D69BD4}" destId="{DBB19543-1B4E-4ED2-BDCA-18C7739582AD}" srcOrd="1" destOrd="0" presId="urn:microsoft.com/office/officeart/2005/8/layout/orgChart1"/>
    <dgm:cxn modelId="{4E235FC6-530B-41FB-8C2D-C03C05F0C864}" type="presParOf" srcId="{1690010D-A1F3-4BE6-ABC5-DE9334D69BD4}" destId="{B6030AB3-19C7-401A-8CAD-5D1C295EB123}" srcOrd="2" destOrd="0" presId="urn:microsoft.com/office/officeart/2005/8/layout/orgChart1"/>
    <dgm:cxn modelId="{F5359656-52CD-4F51-AA9A-17070EA60BBF}" type="presParOf" srcId="{1423CD92-DE11-4C08-8819-1BAEF3A747C2}" destId="{5ED40AEE-8115-43F2-9403-AEB6C3CC4765}" srcOrd="2" destOrd="0" presId="urn:microsoft.com/office/officeart/2005/8/layout/orgChart1"/>
    <dgm:cxn modelId="{69BF2A12-E561-4189-9445-BE8F37EED519}" type="presParOf" srcId="{1423CD92-DE11-4C08-8819-1BAEF3A747C2}" destId="{B5FBED3B-7802-4EE5-BA08-C8B2687BB943}" srcOrd="3" destOrd="0" presId="urn:microsoft.com/office/officeart/2005/8/layout/orgChart1"/>
    <dgm:cxn modelId="{AA2096F4-CFEA-4F4D-A643-F9FDC2A4B5D5}" type="presParOf" srcId="{B5FBED3B-7802-4EE5-BA08-C8B2687BB943}" destId="{6C706CD7-391B-4FE9-906C-EE74636FD261}" srcOrd="0" destOrd="0" presId="urn:microsoft.com/office/officeart/2005/8/layout/orgChart1"/>
    <dgm:cxn modelId="{F947112A-56F0-4198-9CB8-055E56EB0BA4}" type="presParOf" srcId="{6C706CD7-391B-4FE9-906C-EE74636FD261}" destId="{B8E40F68-A8D0-43A2-A26C-B3218825E693}" srcOrd="0" destOrd="0" presId="urn:microsoft.com/office/officeart/2005/8/layout/orgChart1"/>
    <dgm:cxn modelId="{6ED9CBD0-D987-4C8D-8CAA-A08CD8EFD464}" type="presParOf" srcId="{6C706CD7-391B-4FE9-906C-EE74636FD261}" destId="{52BD6914-9C99-4EA7-A6B8-91AD5289D195}" srcOrd="1" destOrd="0" presId="urn:microsoft.com/office/officeart/2005/8/layout/orgChart1"/>
    <dgm:cxn modelId="{7BC406BA-60BC-4418-8A76-9E5A227948A9}" type="presParOf" srcId="{B5FBED3B-7802-4EE5-BA08-C8B2687BB943}" destId="{4600E117-2EE9-4944-AE66-AF6EA6AF9809}" srcOrd="1" destOrd="0" presId="urn:microsoft.com/office/officeart/2005/8/layout/orgChart1"/>
    <dgm:cxn modelId="{781A52DC-1F09-4FA6-B7EC-FD4213BD87D3}" type="presParOf" srcId="{B5FBED3B-7802-4EE5-BA08-C8B2687BB943}" destId="{A00C1957-5748-40B9-877D-73DF98E84C0A}" srcOrd="2" destOrd="0" presId="urn:microsoft.com/office/officeart/2005/8/layout/orgChart1"/>
    <dgm:cxn modelId="{43D1768B-C415-4667-A23E-482E5A3E79A7}" type="presParOf" srcId="{4A3FFC63-422C-408C-B85C-ADA9F6FD2FD6}" destId="{E48EE005-6CD8-4379-BD3A-4133B85D80D5}" srcOrd="2" destOrd="0" presId="urn:microsoft.com/office/officeart/2005/8/layout/orgChart1"/>
    <dgm:cxn modelId="{0F4B96DC-0210-4287-8987-25130D92F754}" type="presParOf" srcId="{AB8D9DF3-75C5-422B-AFBF-0EED41FC8E34}" destId="{BBACA1CC-627F-4577-9BED-DC29B8DE0B56}" srcOrd="10" destOrd="0" presId="urn:microsoft.com/office/officeart/2005/8/layout/orgChart1"/>
    <dgm:cxn modelId="{B60299E3-E803-43B6-B98B-C57C32A6B8A8}" type="presParOf" srcId="{AB8D9DF3-75C5-422B-AFBF-0EED41FC8E34}" destId="{032BE202-193B-42E8-B868-6BB7A450A236}" srcOrd="11" destOrd="0" presId="urn:microsoft.com/office/officeart/2005/8/layout/orgChart1"/>
    <dgm:cxn modelId="{CCFDE08C-BB0C-4D78-BEA6-BBBA0C2173DF}" type="presParOf" srcId="{032BE202-193B-42E8-B868-6BB7A450A236}" destId="{AD50D9B6-AEEA-4749-BA45-FBECA0F9C22A}" srcOrd="0" destOrd="0" presId="urn:microsoft.com/office/officeart/2005/8/layout/orgChart1"/>
    <dgm:cxn modelId="{5860DD88-822D-4DDC-AD5A-32D37DD09315}" type="presParOf" srcId="{AD50D9B6-AEEA-4749-BA45-FBECA0F9C22A}" destId="{36F8FB90-8EF0-4662-B130-4D73CEBFAAF6}" srcOrd="0" destOrd="0" presId="urn:microsoft.com/office/officeart/2005/8/layout/orgChart1"/>
    <dgm:cxn modelId="{3FAAE720-6A68-4C61-AFB3-551E7C715902}" type="presParOf" srcId="{AD50D9B6-AEEA-4749-BA45-FBECA0F9C22A}" destId="{82ECE783-C10B-4CDA-9C42-21DD9D4FFE00}" srcOrd="1" destOrd="0" presId="urn:microsoft.com/office/officeart/2005/8/layout/orgChart1"/>
    <dgm:cxn modelId="{1EFD62D3-6392-42D6-8B09-A0746E4E4182}" type="presParOf" srcId="{032BE202-193B-42E8-B868-6BB7A450A236}" destId="{4B2ECF13-3AC0-48DC-96B4-8BA9ACCAA656}" srcOrd="1" destOrd="0" presId="urn:microsoft.com/office/officeart/2005/8/layout/orgChart1"/>
    <dgm:cxn modelId="{EFD752BE-00CB-43B5-85CD-2E6BA029C6F8}" type="presParOf" srcId="{032BE202-193B-42E8-B868-6BB7A450A236}" destId="{008ACFFA-4B82-4F40-ADE2-093385C1CFCB}" srcOrd="2" destOrd="0" presId="urn:microsoft.com/office/officeart/2005/8/layout/orgChart1"/>
    <dgm:cxn modelId="{4EF98E8F-1A93-4645-A2CE-A8B70A354161}" type="presParOf" srcId="{BF98BC9D-3E0F-4F0A-88F3-E10463FF1F4A}" destId="{F6C339A1-6FF1-42E2-B908-7C5EBCD6E45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9AF665-3ACC-4874-8AFE-3A67A7DAAF20}">
      <dsp:nvSpPr>
        <dsp:cNvPr id="0" name=""/>
        <dsp:cNvSpPr/>
      </dsp:nvSpPr>
      <dsp:spPr>
        <a:xfrm>
          <a:off x="0" y="354972"/>
          <a:ext cx="4340455" cy="867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6868" tIns="395732" rIns="336868" bIns="99568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Technologies Literature and Industry Best Practices Review and Screening</a:t>
          </a:r>
        </a:p>
      </dsp:txBody>
      <dsp:txXfrm>
        <a:off x="0" y="354972"/>
        <a:ext cx="4340455" cy="867825"/>
      </dsp:txXfrm>
    </dsp:sp>
    <dsp:sp modelId="{12CF9634-62C7-4E97-802A-35FC048D2EF4}">
      <dsp:nvSpPr>
        <dsp:cNvPr id="0" name=""/>
        <dsp:cNvSpPr/>
      </dsp:nvSpPr>
      <dsp:spPr>
        <a:xfrm>
          <a:off x="642656" y="74532"/>
          <a:ext cx="3038318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841" tIns="0" rIns="114841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/>
            <a:t>Phase 1</a:t>
          </a:r>
        </a:p>
      </dsp:txBody>
      <dsp:txXfrm>
        <a:off x="670036" y="101912"/>
        <a:ext cx="2983558" cy="506120"/>
      </dsp:txXfrm>
    </dsp:sp>
    <dsp:sp modelId="{582E4859-6381-4DA4-8848-C4EB2F88EFCD}">
      <dsp:nvSpPr>
        <dsp:cNvPr id="0" name=""/>
        <dsp:cNvSpPr/>
      </dsp:nvSpPr>
      <dsp:spPr>
        <a:xfrm>
          <a:off x="0" y="1605837"/>
          <a:ext cx="4340455" cy="6882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6868" tIns="395732" rIns="336868" bIns="99568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/>
            <a:t>Geographical Master Conceptual Plan</a:t>
          </a:r>
        </a:p>
      </dsp:txBody>
      <dsp:txXfrm>
        <a:off x="0" y="1605837"/>
        <a:ext cx="4340455" cy="688275"/>
      </dsp:txXfrm>
    </dsp:sp>
    <dsp:sp modelId="{055B5716-76F8-4063-9B55-5E5B72A95CBA}">
      <dsp:nvSpPr>
        <dsp:cNvPr id="0" name=""/>
        <dsp:cNvSpPr/>
      </dsp:nvSpPr>
      <dsp:spPr>
        <a:xfrm>
          <a:off x="642656" y="1325397"/>
          <a:ext cx="3038318" cy="560880"/>
        </a:xfrm>
        <a:prstGeom prst="round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841" tIns="0" rIns="114841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rgbClr val="FFFFFF"/>
              </a:solidFill>
              <a:latin typeface="Arial"/>
              <a:ea typeface="+mn-ea"/>
              <a:cs typeface="+mn-cs"/>
            </a:rPr>
            <a:t>Phase 2</a:t>
          </a:r>
        </a:p>
      </dsp:txBody>
      <dsp:txXfrm>
        <a:off x="670036" y="1352777"/>
        <a:ext cx="2983558" cy="506120"/>
      </dsp:txXfrm>
    </dsp:sp>
    <dsp:sp modelId="{99FB4A04-51B8-4F27-9BC5-01C24F6934C8}">
      <dsp:nvSpPr>
        <dsp:cNvPr id="0" name=""/>
        <dsp:cNvSpPr/>
      </dsp:nvSpPr>
      <dsp:spPr>
        <a:xfrm>
          <a:off x="0" y="2677152"/>
          <a:ext cx="4340455" cy="6882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6868" tIns="395732" rIns="336868" bIns="99568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/>
            <a:t>Potential Pilot </a:t>
          </a:r>
          <a:r>
            <a:rPr lang="en-US" sz="1400" kern="1200">
              <a:latin typeface="Arial"/>
            </a:rPr>
            <a:t>Testing</a:t>
          </a:r>
          <a:endParaRPr lang="en-US" sz="1400" kern="1200"/>
        </a:p>
      </dsp:txBody>
      <dsp:txXfrm>
        <a:off x="0" y="2677152"/>
        <a:ext cx="4340455" cy="688275"/>
      </dsp:txXfrm>
    </dsp:sp>
    <dsp:sp modelId="{F88C359C-8CA2-4200-B0FF-6E1890BADF63}">
      <dsp:nvSpPr>
        <dsp:cNvPr id="0" name=""/>
        <dsp:cNvSpPr/>
      </dsp:nvSpPr>
      <dsp:spPr>
        <a:xfrm>
          <a:off x="642656" y="2396712"/>
          <a:ext cx="3038318" cy="56088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841" tIns="0" rIns="114841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rgbClr val="FFFFFF"/>
              </a:solidFill>
              <a:latin typeface="Arial"/>
              <a:ea typeface="+mn-ea"/>
              <a:cs typeface="+mn-cs"/>
            </a:rPr>
            <a:t>Phase 3</a:t>
          </a:r>
        </a:p>
      </dsp:txBody>
      <dsp:txXfrm>
        <a:off x="670036" y="2424092"/>
        <a:ext cx="2983558" cy="506120"/>
      </dsp:txXfrm>
    </dsp:sp>
    <dsp:sp modelId="{898B45F1-432B-45BD-83C3-2BAF7696C8C3}">
      <dsp:nvSpPr>
        <dsp:cNvPr id="0" name=""/>
        <dsp:cNvSpPr/>
      </dsp:nvSpPr>
      <dsp:spPr>
        <a:xfrm>
          <a:off x="0" y="3748467"/>
          <a:ext cx="4340455" cy="6882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6868" tIns="395732" rIns="336868" bIns="99568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/>
            <a:t>Public Education</a:t>
          </a:r>
        </a:p>
      </dsp:txBody>
      <dsp:txXfrm>
        <a:off x="0" y="3748467"/>
        <a:ext cx="4340455" cy="688275"/>
      </dsp:txXfrm>
    </dsp:sp>
    <dsp:sp modelId="{84CBEE61-7251-4136-B425-407FBCF5EAFE}">
      <dsp:nvSpPr>
        <dsp:cNvPr id="0" name=""/>
        <dsp:cNvSpPr/>
      </dsp:nvSpPr>
      <dsp:spPr>
        <a:xfrm>
          <a:off x="642656" y="3468027"/>
          <a:ext cx="3038318" cy="56088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841" tIns="0" rIns="114841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rgbClr val="FFFFFF"/>
              </a:solidFill>
              <a:latin typeface="Arial"/>
              <a:ea typeface="+mn-ea"/>
              <a:cs typeface="+mn-cs"/>
            </a:rPr>
            <a:t>Phase 4</a:t>
          </a:r>
        </a:p>
      </dsp:txBody>
      <dsp:txXfrm>
        <a:off x="670036" y="3495407"/>
        <a:ext cx="2983558" cy="506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9E6318-B58F-454F-9637-E499198B3CBC}">
      <dsp:nvSpPr>
        <dsp:cNvPr id="0" name=""/>
        <dsp:cNvSpPr/>
      </dsp:nvSpPr>
      <dsp:spPr>
        <a:xfrm>
          <a:off x="2386233" y="0"/>
          <a:ext cx="1832664" cy="183285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081FA9-05DE-4D7C-A796-212D6E9BC968}">
      <dsp:nvSpPr>
        <dsp:cNvPr id="0" name=""/>
        <dsp:cNvSpPr/>
      </dsp:nvSpPr>
      <dsp:spPr>
        <a:xfrm>
          <a:off x="2790856" y="663442"/>
          <a:ext cx="1022730" cy="511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>
              <a:solidFill>
                <a:schemeClr val="bg1"/>
              </a:solidFill>
            </a:rPr>
            <a:t>.</a:t>
          </a:r>
        </a:p>
      </dsp:txBody>
      <dsp:txXfrm>
        <a:off x="2790856" y="663442"/>
        <a:ext cx="1022730" cy="511312"/>
      </dsp:txXfrm>
    </dsp:sp>
    <dsp:sp modelId="{33274971-BAD5-4DB4-883F-00586B91B325}">
      <dsp:nvSpPr>
        <dsp:cNvPr id="0" name=""/>
        <dsp:cNvSpPr/>
      </dsp:nvSpPr>
      <dsp:spPr>
        <a:xfrm>
          <a:off x="1877102" y="1053245"/>
          <a:ext cx="1832664" cy="183285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D84707-6272-4E07-A893-06DDD3C1C37A}">
      <dsp:nvSpPr>
        <dsp:cNvPr id="0" name=""/>
        <dsp:cNvSpPr/>
      </dsp:nvSpPr>
      <dsp:spPr>
        <a:xfrm>
          <a:off x="2279662" y="1718632"/>
          <a:ext cx="1022730" cy="511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>
              <a:solidFill>
                <a:schemeClr val="bg1"/>
              </a:solidFill>
            </a:rPr>
            <a:t>.</a:t>
          </a:r>
        </a:p>
      </dsp:txBody>
      <dsp:txXfrm>
        <a:off x="2279662" y="1718632"/>
        <a:ext cx="1022730" cy="511312"/>
      </dsp:txXfrm>
    </dsp:sp>
    <dsp:sp modelId="{253B4524-4996-4888-8369-0E5B6A67F8E4}">
      <dsp:nvSpPr>
        <dsp:cNvPr id="0" name=""/>
        <dsp:cNvSpPr/>
      </dsp:nvSpPr>
      <dsp:spPr>
        <a:xfrm>
          <a:off x="2386233" y="2110379"/>
          <a:ext cx="1832664" cy="1832851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5EA425-4DF5-4215-B24D-6E5C76493E9B}">
      <dsp:nvSpPr>
        <dsp:cNvPr id="0" name=""/>
        <dsp:cNvSpPr/>
      </dsp:nvSpPr>
      <dsp:spPr>
        <a:xfrm>
          <a:off x="2790856" y="2773821"/>
          <a:ext cx="1022730" cy="511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>
              <a:solidFill>
                <a:schemeClr val="bg1"/>
              </a:solidFill>
            </a:rPr>
            <a:t>.</a:t>
          </a:r>
        </a:p>
      </dsp:txBody>
      <dsp:txXfrm>
        <a:off x="2790856" y="2773821"/>
        <a:ext cx="1022730" cy="511312"/>
      </dsp:txXfrm>
    </dsp:sp>
    <dsp:sp modelId="{559D25A2-9AD1-4794-89AE-9C3A725A989F}">
      <dsp:nvSpPr>
        <dsp:cNvPr id="0" name=""/>
        <dsp:cNvSpPr/>
      </dsp:nvSpPr>
      <dsp:spPr>
        <a:xfrm>
          <a:off x="2007736" y="3285134"/>
          <a:ext cx="1574489" cy="1575250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DE8A3D-BA73-4DD6-970B-4BCDF5D69904}">
      <dsp:nvSpPr>
        <dsp:cNvPr id="0" name=""/>
        <dsp:cNvSpPr/>
      </dsp:nvSpPr>
      <dsp:spPr>
        <a:xfrm>
          <a:off x="2260905" y="3772741"/>
          <a:ext cx="1022730" cy="511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>
              <a:solidFill>
                <a:schemeClr val="bg1"/>
              </a:solidFill>
            </a:rPr>
            <a:t>.</a:t>
          </a:r>
        </a:p>
      </dsp:txBody>
      <dsp:txXfrm>
        <a:off x="2260905" y="3772741"/>
        <a:ext cx="1022730" cy="5113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CA1CC-627F-4577-9BED-DC29B8DE0B56}">
      <dsp:nvSpPr>
        <dsp:cNvPr id="0" name=""/>
        <dsp:cNvSpPr/>
      </dsp:nvSpPr>
      <dsp:spPr>
        <a:xfrm>
          <a:off x="4458400" y="820621"/>
          <a:ext cx="3723113" cy="2414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718"/>
              </a:lnTo>
              <a:lnTo>
                <a:pt x="3723113" y="120718"/>
              </a:lnTo>
              <a:lnTo>
                <a:pt x="3723113" y="2414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D40AEE-8115-43F2-9403-AEB6C3CC4765}">
      <dsp:nvSpPr>
        <dsp:cNvPr id="0" name=""/>
        <dsp:cNvSpPr/>
      </dsp:nvSpPr>
      <dsp:spPr>
        <a:xfrm>
          <a:off x="6330490" y="1636910"/>
          <a:ext cx="172455" cy="15686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8681"/>
              </a:lnTo>
              <a:lnTo>
                <a:pt x="172455" y="15686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DCBE5E-8163-4BE6-85D0-720FB5558B77}">
      <dsp:nvSpPr>
        <dsp:cNvPr id="0" name=""/>
        <dsp:cNvSpPr/>
      </dsp:nvSpPr>
      <dsp:spPr>
        <a:xfrm>
          <a:off x="6330490" y="1636910"/>
          <a:ext cx="172455" cy="5288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8863"/>
              </a:lnTo>
              <a:lnTo>
                <a:pt x="172455" y="5288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BC797E-6784-4A2C-A85B-BE17CCF1BF52}">
      <dsp:nvSpPr>
        <dsp:cNvPr id="0" name=""/>
        <dsp:cNvSpPr/>
      </dsp:nvSpPr>
      <dsp:spPr>
        <a:xfrm>
          <a:off x="4458400" y="820621"/>
          <a:ext cx="2331972" cy="2414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718"/>
              </a:lnTo>
              <a:lnTo>
                <a:pt x="2331972" y="120718"/>
              </a:lnTo>
              <a:lnTo>
                <a:pt x="2331972" y="2414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32EFE7-3DD8-400A-814A-8C545A469AF4}">
      <dsp:nvSpPr>
        <dsp:cNvPr id="0" name=""/>
        <dsp:cNvSpPr/>
      </dsp:nvSpPr>
      <dsp:spPr>
        <a:xfrm>
          <a:off x="4939349" y="1636910"/>
          <a:ext cx="172455" cy="13451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5152"/>
              </a:lnTo>
              <a:lnTo>
                <a:pt x="172455" y="134515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D24D18-E832-474B-9982-2089A5797EEA}">
      <dsp:nvSpPr>
        <dsp:cNvPr id="0" name=""/>
        <dsp:cNvSpPr/>
      </dsp:nvSpPr>
      <dsp:spPr>
        <a:xfrm>
          <a:off x="4939349" y="1636910"/>
          <a:ext cx="172455" cy="5288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8863"/>
              </a:lnTo>
              <a:lnTo>
                <a:pt x="172455" y="5288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C0B20A-7EC6-4D16-8B7B-78E1EB3B01E7}">
      <dsp:nvSpPr>
        <dsp:cNvPr id="0" name=""/>
        <dsp:cNvSpPr/>
      </dsp:nvSpPr>
      <dsp:spPr>
        <a:xfrm>
          <a:off x="4458400" y="820621"/>
          <a:ext cx="940831" cy="2414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718"/>
              </a:lnTo>
              <a:lnTo>
                <a:pt x="940831" y="120718"/>
              </a:lnTo>
              <a:lnTo>
                <a:pt x="940831" y="2414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FE8B9C-D89E-4E86-9D48-FE824C08B551}">
      <dsp:nvSpPr>
        <dsp:cNvPr id="0" name=""/>
        <dsp:cNvSpPr/>
      </dsp:nvSpPr>
      <dsp:spPr>
        <a:xfrm>
          <a:off x="3171689" y="1636910"/>
          <a:ext cx="235208" cy="13451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5152"/>
              </a:lnTo>
              <a:lnTo>
                <a:pt x="235208" y="134515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4D861B-8FA8-4468-A43D-7D6C811F2563}">
      <dsp:nvSpPr>
        <dsp:cNvPr id="0" name=""/>
        <dsp:cNvSpPr/>
      </dsp:nvSpPr>
      <dsp:spPr>
        <a:xfrm>
          <a:off x="3171689" y="1636910"/>
          <a:ext cx="235208" cy="5288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8863"/>
              </a:lnTo>
              <a:lnTo>
                <a:pt x="235208" y="5288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324EEA-A936-4B1F-97C0-EAD4C2F3B01A}">
      <dsp:nvSpPr>
        <dsp:cNvPr id="0" name=""/>
        <dsp:cNvSpPr/>
      </dsp:nvSpPr>
      <dsp:spPr>
        <a:xfrm>
          <a:off x="3798912" y="820621"/>
          <a:ext cx="659487" cy="241437"/>
        </a:xfrm>
        <a:custGeom>
          <a:avLst/>
          <a:gdLst/>
          <a:ahLst/>
          <a:cxnLst/>
          <a:rect l="0" t="0" r="0" b="0"/>
          <a:pathLst>
            <a:path>
              <a:moveTo>
                <a:pt x="659487" y="0"/>
              </a:moveTo>
              <a:lnTo>
                <a:pt x="659487" y="120718"/>
              </a:lnTo>
              <a:lnTo>
                <a:pt x="0" y="120718"/>
              </a:lnTo>
              <a:lnTo>
                <a:pt x="0" y="2414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9A23DE-C6A4-4452-84F8-96263892CDF2}">
      <dsp:nvSpPr>
        <dsp:cNvPr id="0" name=""/>
        <dsp:cNvSpPr/>
      </dsp:nvSpPr>
      <dsp:spPr>
        <a:xfrm>
          <a:off x="1673763" y="1636910"/>
          <a:ext cx="183280" cy="29777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77731"/>
              </a:lnTo>
              <a:lnTo>
                <a:pt x="183280" y="297773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2610B3-74F2-4731-BA3C-F86D3E122FC2}">
      <dsp:nvSpPr>
        <dsp:cNvPr id="0" name=""/>
        <dsp:cNvSpPr/>
      </dsp:nvSpPr>
      <dsp:spPr>
        <a:xfrm>
          <a:off x="1673763" y="1636910"/>
          <a:ext cx="183280" cy="21614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1442"/>
              </a:lnTo>
              <a:lnTo>
                <a:pt x="183280" y="216144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7DA427-3071-4F2F-BFD1-B9F58BB1A9A7}">
      <dsp:nvSpPr>
        <dsp:cNvPr id="0" name=""/>
        <dsp:cNvSpPr/>
      </dsp:nvSpPr>
      <dsp:spPr>
        <a:xfrm>
          <a:off x="1673763" y="1636910"/>
          <a:ext cx="183280" cy="13451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5152"/>
              </a:lnTo>
              <a:lnTo>
                <a:pt x="183280" y="134515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CE3A58-D882-4D2C-A4C4-8F52ADE8ED86}">
      <dsp:nvSpPr>
        <dsp:cNvPr id="0" name=""/>
        <dsp:cNvSpPr/>
      </dsp:nvSpPr>
      <dsp:spPr>
        <a:xfrm>
          <a:off x="1673763" y="1636910"/>
          <a:ext cx="183280" cy="5288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8863"/>
              </a:lnTo>
              <a:lnTo>
                <a:pt x="183280" y="5288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447D6B-CF40-47A0-BA58-15DE93DC62DE}">
      <dsp:nvSpPr>
        <dsp:cNvPr id="0" name=""/>
        <dsp:cNvSpPr/>
      </dsp:nvSpPr>
      <dsp:spPr>
        <a:xfrm>
          <a:off x="2162511" y="820621"/>
          <a:ext cx="2295888" cy="241437"/>
        </a:xfrm>
        <a:custGeom>
          <a:avLst/>
          <a:gdLst/>
          <a:ahLst/>
          <a:cxnLst/>
          <a:rect l="0" t="0" r="0" b="0"/>
          <a:pathLst>
            <a:path>
              <a:moveTo>
                <a:pt x="2295888" y="0"/>
              </a:moveTo>
              <a:lnTo>
                <a:pt x="2295888" y="120718"/>
              </a:lnTo>
              <a:lnTo>
                <a:pt x="0" y="120718"/>
              </a:lnTo>
              <a:lnTo>
                <a:pt x="0" y="2414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65251C-4447-41B4-A31A-9596C418165B}">
      <dsp:nvSpPr>
        <dsp:cNvPr id="0" name=""/>
        <dsp:cNvSpPr/>
      </dsp:nvSpPr>
      <dsp:spPr>
        <a:xfrm>
          <a:off x="275405" y="1636910"/>
          <a:ext cx="172455" cy="13451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5152"/>
              </a:lnTo>
              <a:lnTo>
                <a:pt x="172455" y="134515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7A0C76-FE0D-4F54-8A99-533587AD94AD}">
      <dsp:nvSpPr>
        <dsp:cNvPr id="0" name=""/>
        <dsp:cNvSpPr/>
      </dsp:nvSpPr>
      <dsp:spPr>
        <a:xfrm>
          <a:off x="275405" y="1636910"/>
          <a:ext cx="172455" cy="5288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8863"/>
              </a:lnTo>
              <a:lnTo>
                <a:pt x="172455" y="5288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070D90-E3F5-4CB3-BF11-D34A3A2C6504}">
      <dsp:nvSpPr>
        <dsp:cNvPr id="0" name=""/>
        <dsp:cNvSpPr/>
      </dsp:nvSpPr>
      <dsp:spPr>
        <a:xfrm>
          <a:off x="735286" y="820621"/>
          <a:ext cx="3723113" cy="241437"/>
        </a:xfrm>
        <a:custGeom>
          <a:avLst/>
          <a:gdLst/>
          <a:ahLst/>
          <a:cxnLst/>
          <a:rect l="0" t="0" r="0" b="0"/>
          <a:pathLst>
            <a:path>
              <a:moveTo>
                <a:pt x="3723113" y="0"/>
              </a:moveTo>
              <a:lnTo>
                <a:pt x="3723113" y="120718"/>
              </a:lnTo>
              <a:lnTo>
                <a:pt x="0" y="120718"/>
              </a:lnTo>
              <a:lnTo>
                <a:pt x="0" y="2414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004280-B7A8-4262-98A9-39CC91988694}">
      <dsp:nvSpPr>
        <dsp:cNvPr id="0" name=""/>
        <dsp:cNvSpPr/>
      </dsp:nvSpPr>
      <dsp:spPr>
        <a:xfrm>
          <a:off x="2885680" y="1687"/>
          <a:ext cx="3145438" cy="818933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Maximize Benefits of WW Management Alternatives</a:t>
          </a:r>
        </a:p>
      </dsp:txBody>
      <dsp:txXfrm>
        <a:off x="2885680" y="1687"/>
        <a:ext cx="3145438" cy="818933"/>
      </dsp:txXfrm>
    </dsp:sp>
    <dsp:sp modelId="{93E57EA6-E69F-48BC-BC66-FE968E87F711}">
      <dsp:nvSpPr>
        <dsp:cNvPr id="0" name=""/>
        <dsp:cNvSpPr/>
      </dsp:nvSpPr>
      <dsp:spPr>
        <a:xfrm>
          <a:off x="160435" y="1062059"/>
          <a:ext cx="1149703" cy="5748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Cost</a:t>
          </a:r>
        </a:p>
      </dsp:txBody>
      <dsp:txXfrm>
        <a:off x="160435" y="1062059"/>
        <a:ext cx="1149703" cy="574851"/>
      </dsp:txXfrm>
    </dsp:sp>
    <dsp:sp modelId="{46568AF8-0C18-4CEA-AC63-3D689A317A33}">
      <dsp:nvSpPr>
        <dsp:cNvPr id="0" name=""/>
        <dsp:cNvSpPr/>
      </dsp:nvSpPr>
      <dsp:spPr>
        <a:xfrm>
          <a:off x="447860" y="1878348"/>
          <a:ext cx="1149703" cy="574851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latin typeface="+mj-lt"/>
            </a:rPr>
            <a:t>General impact to rate payers</a:t>
          </a:r>
        </a:p>
      </dsp:txBody>
      <dsp:txXfrm>
        <a:off x="447860" y="1878348"/>
        <a:ext cx="1149703" cy="574851"/>
      </dsp:txXfrm>
    </dsp:sp>
    <dsp:sp modelId="{F24EA23B-214C-4BBD-9324-776C0928F376}">
      <dsp:nvSpPr>
        <dsp:cNvPr id="0" name=""/>
        <dsp:cNvSpPr/>
      </dsp:nvSpPr>
      <dsp:spPr>
        <a:xfrm>
          <a:off x="447860" y="2694637"/>
          <a:ext cx="1149703" cy="574851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latin typeface="+mj-lt"/>
            </a:rPr>
            <a:t>Potential for Reuse</a:t>
          </a:r>
        </a:p>
      </dsp:txBody>
      <dsp:txXfrm>
        <a:off x="447860" y="2694637"/>
        <a:ext cx="1149703" cy="574851"/>
      </dsp:txXfrm>
    </dsp:sp>
    <dsp:sp modelId="{1D63387E-7BC9-42B7-8E7F-E14524ECB9E2}">
      <dsp:nvSpPr>
        <dsp:cNvPr id="0" name=""/>
        <dsp:cNvSpPr/>
      </dsp:nvSpPr>
      <dsp:spPr>
        <a:xfrm>
          <a:off x="1551576" y="1062059"/>
          <a:ext cx="1221870" cy="5748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Implement</a:t>
          </a:r>
        </a:p>
      </dsp:txBody>
      <dsp:txXfrm>
        <a:off x="1551576" y="1062059"/>
        <a:ext cx="1221870" cy="574851"/>
      </dsp:txXfrm>
    </dsp:sp>
    <dsp:sp modelId="{56C781BF-191A-41BD-8C3E-BDF142AC590A}">
      <dsp:nvSpPr>
        <dsp:cNvPr id="0" name=""/>
        <dsp:cNvSpPr/>
      </dsp:nvSpPr>
      <dsp:spPr>
        <a:xfrm>
          <a:off x="1857043" y="1878348"/>
          <a:ext cx="1149703" cy="574851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>
              <a:latin typeface="+mj-lt"/>
            </a:rPr>
            <a:t>Ability to Phase</a:t>
          </a:r>
        </a:p>
      </dsp:txBody>
      <dsp:txXfrm>
        <a:off x="1857043" y="1878348"/>
        <a:ext cx="1149703" cy="574851"/>
      </dsp:txXfrm>
    </dsp:sp>
    <dsp:sp modelId="{3B07A43C-522F-490D-B9C6-0C9B2B7987B1}">
      <dsp:nvSpPr>
        <dsp:cNvPr id="0" name=""/>
        <dsp:cNvSpPr/>
      </dsp:nvSpPr>
      <dsp:spPr>
        <a:xfrm>
          <a:off x="1857043" y="2694637"/>
          <a:ext cx="1149703" cy="574851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>
              <a:latin typeface="+mj-lt"/>
            </a:rPr>
            <a:t>Ease of Management</a:t>
          </a:r>
        </a:p>
      </dsp:txBody>
      <dsp:txXfrm>
        <a:off x="1857043" y="2694637"/>
        <a:ext cx="1149703" cy="574851"/>
      </dsp:txXfrm>
    </dsp:sp>
    <dsp:sp modelId="{67EED742-CE2D-4F18-BFCA-9DDE8A3DA053}">
      <dsp:nvSpPr>
        <dsp:cNvPr id="0" name=""/>
        <dsp:cNvSpPr/>
      </dsp:nvSpPr>
      <dsp:spPr>
        <a:xfrm>
          <a:off x="1857043" y="3510927"/>
          <a:ext cx="1149703" cy="574851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>
              <a:latin typeface="+mj-lt"/>
            </a:rPr>
            <a:t>Ease of Siting</a:t>
          </a:r>
        </a:p>
      </dsp:txBody>
      <dsp:txXfrm>
        <a:off x="1857043" y="3510927"/>
        <a:ext cx="1149703" cy="574851"/>
      </dsp:txXfrm>
    </dsp:sp>
    <dsp:sp modelId="{FB734F12-4F16-42D3-8189-9D2CAD804DFF}">
      <dsp:nvSpPr>
        <dsp:cNvPr id="0" name=""/>
        <dsp:cNvSpPr/>
      </dsp:nvSpPr>
      <dsp:spPr>
        <a:xfrm>
          <a:off x="1857043" y="4327216"/>
          <a:ext cx="1149703" cy="574851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>
              <a:latin typeface="+mj-lt"/>
            </a:rPr>
            <a:t>Regulatory Acceptance</a:t>
          </a:r>
        </a:p>
      </dsp:txBody>
      <dsp:txXfrm>
        <a:off x="1857043" y="4327216"/>
        <a:ext cx="1149703" cy="574851"/>
      </dsp:txXfrm>
    </dsp:sp>
    <dsp:sp modelId="{B9FB9C64-DC99-4A37-8108-54CA87FC22D7}">
      <dsp:nvSpPr>
        <dsp:cNvPr id="0" name=""/>
        <dsp:cNvSpPr/>
      </dsp:nvSpPr>
      <dsp:spPr>
        <a:xfrm>
          <a:off x="3014884" y="1062059"/>
          <a:ext cx="1568057" cy="5748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Environmental Impacts</a:t>
          </a:r>
        </a:p>
      </dsp:txBody>
      <dsp:txXfrm>
        <a:off x="3014884" y="1062059"/>
        <a:ext cx="1568057" cy="574851"/>
      </dsp:txXfrm>
    </dsp:sp>
    <dsp:sp modelId="{74349BBD-EBCA-4AF6-AB36-D411BD1227E0}">
      <dsp:nvSpPr>
        <dsp:cNvPr id="0" name=""/>
        <dsp:cNvSpPr/>
      </dsp:nvSpPr>
      <dsp:spPr>
        <a:xfrm>
          <a:off x="3406898" y="1878348"/>
          <a:ext cx="1149703" cy="574851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>
              <a:latin typeface="+mj-lt"/>
            </a:rPr>
            <a:t>Nitrogen Reduction</a:t>
          </a:r>
        </a:p>
      </dsp:txBody>
      <dsp:txXfrm>
        <a:off x="3406898" y="1878348"/>
        <a:ext cx="1149703" cy="574851"/>
      </dsp:txXfrm>
    </dsp:sp>
    <dsp:sp modelId="{0D5A49DD-A73E-444D-91FA-F1CED0E75C0B}">
      <dsp:nvSpPr>
        <dsp:cNvPr id="0" name=""/>
        <dsp:cNvSpPr/>
      </dsp:nvSpPr>
      <dsp:spPr>
        <a:xfrm>
          <a:off x="3406898" y="2694637"/>
          <a:ext cx="1149703" cy="574851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>
              <a:latin typeface="+mj-lt"/>
            </a:rPr>
            <a:t>Construction Impacts (Env.)</a:t>
          </a:r>
        </a:p>
      </dsp:txBody>
      <dsp:txXfrm>
        <a:off x="3406898" y="2694637"/>
        <a:ext cx="1149703" cy="574851"/>
      </dsp:txXfrm>
    </dsp:sp>
    <dsp:sp modelId="{C8F6B7A6-AFE1-4DF2-AEA8-698565A8A2B3}">
      <dsp:nvSpPr>
        <dsp:cNvPr id="0" name=""/>
        <dsp:cNvSpPr/>
      </dsp:nvSpPr>
      <dsp:spPr>
        <a:xfrm>
          <a:off x="4824379" y="1062059"/>
          <a:ext cx="1149703" cy="5748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Secondary Impacts</a:t>
          </a:r>
        </a:p>
      </dsp:txBody>
      <dsp:txXfrm>
        <a:off x="4824379" y="1062059"/>
        <a:ext cx="1149703" cy="574851"/>
      </dsp:txXfrm>
    </dsp:sp>
    <dsp:sp modelId="{14D25E44-8664-4280-BDE1-07A7768D635B}">
      <dsp:nvSpPr>
        <dsp:cNvPr id="0" name=""/>
        <dsp:cNvSpPr/>
      </dsp:nvSpPr>
      <dsp:spPr>
        <a:xfrm>
          <a:off x="5111805" y="1878348"/>
          <a:ext cx="1149703" cy="574851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latin typeface="+mj-lt"/>
            </a:rPr>
            <a:t>Odor/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latin typeface="+mj-lt"/>
            </a:rPr>
            <a:t>Aesthetic</a:t>
          </a:r>
        </a:p>
      </dsp:txBody>
      <dsp:txXfrm>
        <a:off x="5111805" y="1878348"/>
        <a:ext cx="1149703" cy="574851"/>
      </dsp:txXfrm>
    </dsp:sp>
    <dsp:sp modelId="{F72CA5B2-C172-47E9-8E76-DC5587A48906}">
      <dsp:nvSpPr>
        <dsp:cNvPr id="0" name=""/>
        <dsp:cNvSpPr/>
      </dsp:nvSpPr>
      <dsp:spPr>
        <a:xfrm>
          <a:off x="5111805" y="2694637"/>
          <a:ext cx="1149703" cy="574851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>
              <a:latin typeface="+mj-lt"/>
            </a:rPr>
            <a:t>Short Term Construction Impacts</a:t>
          </a:r>
        </a:p>
      </dsp:txBody>
      <dsp:txXfrm>
        <a:off x="5111805" y="2694637"/>
        <a:ext cx="1149703" cy="574851"/>
      </dsp:txXfrm>
    </dsp:sp>
    <dsp:sp modelId="{001B636A-FE19-4F94-9455-544E5DBD635F}">
      <dsp:nvSpPr>
        <dsp:cNvPr id="0" name=""/>
        <dsp:cNvSpPr/>
      </dsp:nvSpPr>
      <dsp:spPr>
        <a:xfrm>
          <a:off x="6215520" y="1062059"/>
          <a:ext cx="1149703" cy="5748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Reliability</a:t>
          </a:r>
        </a:p>
      </dsp:txBody>
      <dsp:txXfrm>
        <a:off x="6215520" y="1062059"/>
        <a:ext cx="1149703" cy="574851"/>
      </dsp:txXfrm>
    </dsp:sp>
    <dsp:sp modelId="{499CB9EB-2298-4CAF-87BF-720182E3EB32}">
      <dsp:nvSpPr>
        <dsp:cNvPr id="0" name=""/>
        <dsp:cNvSpPr/>
      </dsp:nvSpPr>
      <dsp:spPr>
        <a:xfrm>
          <a:off x="6502946" y="1878348"/>
          <a:ext cx="1149703" cy="574851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latin typeface="+mj-lt"/>
            </a:rPr>
            <a:t>Climate Resiliency </a:t>
          </a:r>
        </a:p>
      </dsp:txBody>
      <dsp:txXfrm>
        <a:off x="6502946" y="1878348"/>
        <a:ext cx="1149703" cy="574851"/>
      </dsp:txXfrm>
    </dsp:sp>
    <dsp:sp modelId="{B8E40F68-A8D0-43A2-A26C-B3218825E693}">
      <dsp:nvSpPr>
        <dsp:cNvPr id="0" name=""/>
        <dsp:cNvSpPr/>
      </dsp:nvSpPr>
      <dsp:spPr>
        <a:xfrm>
          <a:off x="6502946" y="2694637"/>
          <a:ext cx="1149703" cy="1021908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solidFill>
                <a:srgbClr val="FFFFFF"/>
              </a:solidFill>
              <a:latin typeface="+mj-lt"/>
              <a:ea typeface="+mn-ea"/>
              <a:cs typeface="+mn-cs"/>
            </a:rPr>
            <a:t>Potential for Disruption from Construction Breakage</a:t>
          </a:r>
        </a:p>
      </dsp:txBody>
      <dsp:txXfrm>
        <a:off x="6502946" y="2694637"/>
        <a:ext cx="1149703" cy="1021908"/>
      </dsp:txXfrm>
    </dsp:sp>
    <dsp:sp modelId="{36F8FB90-8EF0-4662-B130-4D73CEBFAAF6}">
      <dsp:nvSpPr>
        <dsp:cNvPr id="0" name=""/>
        <dsp:cNvSpPr/>
      </dsp:nvSpPr>
      <dsp:spPr>
        <a:xfrm>
          <a:off x="7606661" y="1062059"/>
          <a:ext cx="1149703" cy="574851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Public Perception</a:t>
          </a:r>
        </a:p>
      </dsp:txBody>
      <dsp:txXfrm>
        <a:off x="7606661" y="1062059"/>
        <a:ext cx="1149703" cy="5748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5455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1"/>
            <a:ext cx="3043343" cy="465455"/>
          </a:xfrm>
          <a:prstGeom prst="rect">
            <a:avLst/>
          </a:prstGeom>
        </p:spPr>
        <p:txBody>
          <a:bodyPr vert="horz" wrap="square" lIns="93312" tIns="46656" rIns="93312" bIns="4665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6DD2618-4A8B-4B16-8181-0AC762666C3A}" type="datetimeFigureOut">
              <a:rPr lang="en-US" altLang="en-US"/>
              <a:pPr>
                <a:defRPr/>
              </a:pPr>
              <a:t>8/30/2020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wrap="square" lIns="93312" tIns="46656" rIns="93312" bIns="4665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10FF1AA-A9AC-4432-BFFD-076A6E7F5F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0635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5455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1"/>
            <a:ext cx="3043343" cy="465455"/>
          </a:xfrm>
          <a:prstGeom prst="rect">
            <a:avLst/>
          </a:prstGeom>
        </p:spPr>
        <p:txBody>
          <a:bodyPr vert="horz" wrap="square" lIns="93312" tIns="46656" rIns="93312" bIns="4665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187FDA0-E402-4D3E-8C91-9BAA434BCAC3}" type="datetimeFigureOut">
              <a:rPr lang="en-US" altLang="en-US"/>
              <a:pPr>
                <a:defRPr/>
              </a:pPr>
              <a:t>8/30/2020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2" tIns="46656" rIns="93312" bIns="4665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12" tIns="46656" rIns="93312" bIns="46656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wrap="square" lIns="93312" tIns="46656" rIns="93312" bIns="4665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D577C6A-C2D3-4EDC-9F42-FD7E5966DC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01757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1400"/>
              </a:lnSpc>
              <a:spcBef>
                <a:spcPts val="120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77C6A-C2D3-4EDC-9F42-FD7E5966DC00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120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029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577C6A-C2D3-4EDC-9F42-FD7E5966DC00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70292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915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77C6A-C2D3-4EDC-9F42-FD7E5966DC00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5484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77C6A-C2D3-4EDC-9F42-FD7E5966DC00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88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77C6A-C2D3-4EDC-9F42-FD7E5966DC00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84358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77C6A-C2D3-4EDC-9F42-FD7E5966DC00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9977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77C6A-C2D3-4EDC-9F42-FD7E5966DC00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9124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77C6A-C2D3-4EDC-9F42-FD7E5966DC00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27740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77C6A-C2D3-4EDC-9F42-FD7E5966DC00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91993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77C6A-C2D3-4EDC-9F42-FD7E5966DC00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0961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1400"/>
              </a:lnSpc>
              <a:spcBef>
                <a:spcPts val="120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77C6A-C2D3-4EDC-9F42-FD7E5966DC00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50818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77C6A-C2D3-4EDC-9F42-FD7E5966DC00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29511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C1AA8-AF15-49BF-9A18-3FD893B2059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43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1400"/>
              </a:lnSpc>
              <a:spcBef>
                <a:spcPts val="120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77C6A-C2D3-4EDC-9F42-FD7E5966DC00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1387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C1AA8-AF15-49BF-9A18-3FD893B2059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82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77C6A-C2D3-4EDC-9F42-FD7E5966DC00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0671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77C6A-C2D3-4EDC-9F42-FD7E5966DC00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1908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77C6A-C2D3-4EDC-9F42-FD7E5966DC00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9799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846667"/>
            <a:ext cx="7764463" cy="310120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0"/>
          </p:nvPr>
        </p:nvSpPr>
        <p:spPr>
          <a:xfrm>
            <a:off x="685800" y="4807766"/>
            <a:ext cx="5765800" cy="107721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ts val="4200"/>
              </a:lnSpc>
              <a:buNone/>
              <a:defRPr sz="4000" b="1" i="0">
                <a:solidFill>
                  <a:srgbClr val="395173"/>
                </a:solidFill>
                <a:latin typeface="Times New Roman"/>
                <a:cs typeface="Times New Roma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5800" y="6043758"/>
            <a:ext cx="5765800" cy="23083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5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85801" y="4068566"/>
            <a:ext cx="1785938" cy="618507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24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Client logo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268225"/>
            <a:ext cx="1109164" cy="34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92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88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out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4452938" cy="6858000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1419726"/>
            <a:ext cx="3477126" cy="4752474"/>
          </a:xfrm>
          <a:prstGeom prst="rect">
            <a:avLst/>
          </a:prstGeom>
        </p:spPr>
        <p:txBody>
          <a:bodyPr tIns="0" rIns="0" anchor="ctr">
            <a:noAutofit/>
          </a:bodyPr>
          <a:lstStyle>
            <a:lvl1pPr marL="0" indent="0" algn="l">
              <a:lnSpc>
                <a:spcPts val="4000"/>
              </a:lnSpc>
              <a:spcBef>
                <a:spcPts val="0"/>
              </a:spcBef>
              <a:buNone/>
              <a:defRPr sz="36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Use this for creative text such as pull quotes, marketing statements,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4686300" y="533400"/>
            <a:ext cx="3784600" cy="563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image or graphic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531690"/>
            <a:ext cx="3771900" cy="533400"/>
          </a:xfrm>
        </p:spPr>
        <p:txBody>
          <a:bodyPr>
            <a:noAutofit/>
          </a:bodyPr>
          <a:lstStyle>
            <a:lvl1pPr marL="0" indent="0">
              <a:buNone/>
              <a:defRPr sz="2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Concise Title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88" y="6536218"/>
            <a:ext cx="705224" cy="23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87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u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4452938" cy="6858000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533400"/>
            <a:ext cx="3557426" cy="5638799"/>
          </a:xfrm>
          <a:prstGeom prst="rect">
            <a:avLst/>
          </a:prstGeom>
        </p:spPr>
        <p:txBody>
          <a:bodyPr tIns="0" rIns="0" anchor="ctr">
            <a:noAutofit/>
          </a:bodyPr>
          <a:lstStyle>
            <a:lvl1pPr marL="0" indent="0" algn="l">
              <a:lnSpc>
                <a:spcPts val="4000"/>
              </a:lnSpc>
              <a:spcBef>
                <a:spcPts val="0"/>
              </a:spcBef>
              <a:buNone/>
              <a:defRPr sz="36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Use this for creative text such as pull quotes, marketing statements,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9" name="Title Placeholder 5"/>
          <p:cNvSpPr>
            <a:spLocks noGrp="1"/>
          </p:cNvSpPr>
          <p:nvPr>
            <p:ph type="title" hasCustomPrompt="1"/>
          </p:nvPr>
        </p:nvSpPr>
        <p:spPr>
          <a:xfrm>
            <a:off x="4686300" y="531690"/>
            <a:ext cx="3783932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/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686300" y="1790700"/>
            <a:ext cx="3771900" cy="4381500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Don’t exceed 3 levels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686300" y="1090904"/>
            <a:ext cx="3783932" cy="346466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500" b="1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If you need a subhead, put it here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88" y="6536218"/>
            <a:ext cx="705224" cy="23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48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74" y="543674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1600200"/>
            <a:ext cx="5791200" cy="4572000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Don’t exceed 3 levels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6705600" y="1600200"/>
            <a:ext cx="1744663" cy="4572000"/>
          </a:xfrm>
          <a:solidFill>
            <a:srgbClr val="E1E1D5"/>
          </a:solidFill>
        </p:spPr>
        <p:txBody>
          <a:bodyPr lIns="164592" tIns="109728" rIns="164592" bIns="109728">
            <a:noAutofit/>
          </a:bodyPr>
          <a:lstStyle>
            <a:lvl1pPr marL="0" indent="0">
              <a:lnSpc>
                <a:spcPts val="2000"/>
              </a:lnSpc>
              <a:spcBef>
                <a:spcPts val="1200"/>
              </a:spcBef>
              <a:buNone/>
              <a:defRPr sz="1600" baseline="0"/>
            </a:lvl1pPr>
          </a:lstStyle>
          <a:p>
            <a:pPr lvl="0"/>
            <a:r>
              <a:rPr lang="en-US" dirty="0"/>
              <a:t>Put what you want in here. Sidebar for when there is additional information to highlight.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10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5"/>
          <p:cNvSpPr>
            <a:spLocks noGrp="1"/>
          </p:cNvSpPr>
          <p:nvPr>
            <p:ph type="title" hasCustomPrompt="1"/>
          </p:nvPr>
        </p:nvSpPr>
        <p:spPr>
          <a:xfrm>
            <a:off x="685800" y="541964"/>
            <a:ext cx="7784432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/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97832" y="1600200"/>
            <a:ext cx="3771900" cy="4572000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Don’t exceed 3 levels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4686300" y="1600200"/>
            <a:ext cx="3771900" cy="457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120"/>
              </a:lnSpc>
              <a:spcBef>
                <a:spcPts val="240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SzPct val="105000"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ts val="3120"/>
              </a:lnSpc>
              <a:spcBef>
                <a:spcPts val="240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</a:rPr>
              <a:t>Insert photo or graphic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67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5"/>
          <p:cNvSpPr>
            <a:spLocks noGrp="1"/>
          </p:cNvSpPr>
          <p:nvPr>
            <p:ph type="title" hasCustomPrompt="1"/>
          </p:nvPr>
        </p:nvSpPr>
        <p:spPr>
          <a:xfrm>
            <a:off x="685800" y="541964"/>
            <a:ext cx="7784432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/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97832" y="1600200"/>
            <a:ext cx="3771900" cy="4572000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Don’t exceed 3 levels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698332" y="1616597"/>
            <a:ext cx="3771900" cy="4572000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Don’t exceed 3 levels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135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graph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5"/>
          <p:cNvSpPr>
            <a:spLocks noGrp="1"/>
          </p:cNvSpPr>
          <p:nvPr>
            <p:ph type="title" hasCustomPrompt="1"/>
          </p:nvPr>
        </p:nvSpPr>
        <p:spPr>
          <a:xfrm>
            <a:off x="6705600" y="551380"/>
            <a:ext cx="1764632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 b="1"/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705600" y="1790700"/>
            <a:ext cx="1752600" cy="4381499"/>
          </a:xfrm>
        </p:spPr>
        <p:txBody>
          <a:bodyPr tIns="0" rIns="0" anchor="t">
            <a:no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6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A caption for the image or graphic. Shouldn’t need bullets because the image speaks for itself.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685800" y="533400"/>
            <a:ext cx="5791200" cy="5638800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Insert large photo or graphic here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36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ic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5"/>
          <p:cNvSpPr>
            <a:spLocks noGrp="1"/>
          </p:cNvSpPr>
          <p:nvPr>
            <p:ph type="title" hasCustomPrompt="1"/>
          </p:nvPr>
        </p:nvSpPr>
        <p:spPr>
          <a:xfrm>
            <a:off x="696074" y="541964"/>
            <a:ext cx="7774158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 b="1"/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696074" y="3606230"/>
            <a:ext cx="7762126" cy="2565970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Insert large photo or graphic here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96074" y="1617109"/>
            <a:ext cx="7762126" cy="1763089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Don’t exceed 3 levels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76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74" y="541964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0" y="1600200"/>
            <a:ext cx="9144000" cy="479032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A full page bleed graphic/photo 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86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s +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74" y="541964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685800" y="1600200"/>
            <a:ext cx="7772400" cy="4572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A full page graphic/photo 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96073" y="1090904"/>
            <a:ext cx="7754189" cy="346466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500" b="1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If you need a subhead, put it here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255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graphic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696074" y="533400"/>
            <a:ext cx="7754189" cy="551789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A full page graphic/photo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4011" y="6158762"/>
            <a:ext cx="7754189" cy="219483"/>
          </a:xfrm>
          <a:prstGeom prst="rect">
            <a:avLst/>
          </a:prstGeom>
        </p:spPr>
        <p:txBody>
          <a:bodyPr/>
          <a:lstStyle>
            <a:lvl1pPr algn="r">
              <a:defRPr sz="140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Concise caption for above image/graphic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17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/>
          <p:cNvSpPr>
            <a:spLocks noGrp="1"/>
          </p:cNvSpPr>
          <p:nvPr>
            <p:ph type="subTitle" idx="10"/>
          </p:nvPr>
        </p:nvSpPr>
        <p:spPr>
          <a:xfrm>
            <a:off x="685800" y="4550916"/>
            <a:ext cx="5765800" cy="12567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ts val="4800"/>
              </a:lnSpc>
              <a:buNone/>
              <a:defRPr sz="4000" b="1" i="0">
                <a:solidFill>
                  <a:srgbClr val="395173"/>
                </a:solidFill>
                <a:latin typeface="Times New Roman"/>
                <a:cs typeface="Times New Roma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5800" y="5920467"/>
            <a:ext cx="5765800" cy="23083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5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846667"/>
            <a:ext cx="7764463" cy="34036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268225"/>
            <a:ext cx="1109164" cy="34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51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74" y="531690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696074" y="1615622"/>
            <a:ext cx="3761626" cy="382240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graphic/photo 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6301" y="1618281"/>
            <a:ext cx="3763962" cy="382240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graphic/photo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86301" y="5635256"/>
            <a:ext cx="3771900" cy="536943"/>
          </a:xfrm>
        </p:spPr>
        <p:txBody>
          <a:bodyPr tIns="0" rIns="0" anchor="t">
            <a:no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6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A caption for the image or graphic above.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6433" y="5635257"/>
            <a:ext cx="3761267" cy="536943"/>
          </a:xfrm>
        </p:spPr>
        <p:txBody>
          <a:bodyPr tIns="0" rIns="0" anchor="t">
            <a:no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6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A caption for the image or graphic above.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6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74" y="685800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340629" y="1611192"/>
            <a:ext cx="2473015" cy="382240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graphic/photo 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696074" y="1615622"/>
            <a:ext cx="2473015" cy="382240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graphic/photo 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5985185" y="1618281"/>
            <a:ext cx="2473015" cy="382240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graphic/photo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985185" y="5635256"/>
            <a:ext cx="2473015" cy="536943"/>
          </a:xfrm>
        </p:spPr>
        <p:txBody>
          <a:bodyPr tIns="0" rIns="0" anchor="t">
            <a:no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6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A caption for the image or graphic above.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340629" y="5635255"/>
            <a:ext cx="2473015" cy="536943"/>
          </a:xfrm>
        </p:spPr>
        <p:txBody>
          <a:bodyPr tIns="0" rIns="0" anchor="t">
            <a:no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600" b="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A caption for the image or graphic above.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6433" y="5635257"/>
            <a:ext cx="2473015" cy="536943"/>
          </a:xfrm>
        </p:spPr>
        <p:txBody>
          <a:bodyPr tIns="0" rIns="0" anchor="t">
            <a:no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6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A caption for the image or graphic above.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72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>
          <a:xfrm>
            <a:off x="690044" y="1623318"/>
            <a:ext cx="1835775" cy="21955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/>
          </p:nvPr>
        </p:nvSpPr>
        <p:spPr>
          <a:xfrm>
            <a:off x="2637991" y="1623318"/>
            <a:ext cx="1814737" cy="21955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/>
          </p:nvPr>
        </p:nvSpPr>
        <p:spPr>
          <a:xfrm>
            <a:off x="690044" y="3933205"/>
            <a:ext cx="1835776" cy="223714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6"/>
          </p:nvPr>
        </p:nvSpPr>
        <p:spPr>
          <a:xfrm>
            <a:off x="2637991" y="3933205"/>
            <a:ext cx="1814737" cy="223714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96074" y="541964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689475" y="1600200"/>
            <a:ext cx="3768725" cy="45701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1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75" y="541964"/>
            <a:ext cx="3761626" cy="524836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Content Placeholder 5"/>
          <p:cNvSpPr>
            <a:spLocks noGrp="1" noChangeAspect="1"/>
          </p:cNvSpPr>
          <p:nvPr>
            <p:ph sz="quarter" idx="10"/>
          </p:nvPr>
        </p:nvSpPr>
        <p:spPr>
          <a:xfrm>
            <a:off x="0" y="4529470"/>
            <a:ext cx="2290354" cy="1861056"/>
          </a:xfrm>
        </p:spPr>
        <p:txBody>
          <a:bodyPr>
            <a:normAutofit/>
          </a:bodyPr>
          <a:lstStyle>
            <a:lvl1pPr marL="0" indent="0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686300" y="541964"/>
            <a:ext cx="3771900" cy="768708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spcBef>
                <a:spcPts val="1200"/>
              </a:spcBef>
              <a:buNone/>
              <a:defRPr sz="18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Brief description text for the photo collage below</a:t>
            </a:r>
          </a:p>
        </p:txBody>
      </p:sp>
      <p:sp>
        <p:nvSpPr>
          <p:cNvPr id="8" name="Content Placeholder 5"/>
          <p:cNvSpPr>
            <a:spLocks noGrp="1" noChangeAspect="1"/>
          </p:cNvSpPr>
          <p:nvPr>
            <p:ph sz="quarter" idx="12"/>
          </p:nvPr>
        </p:nvSpPr>
        <p:spPr>
          <a:xfrm>
            <a:off x="0" y="1797050"/>
            <a:ext cx="2290354" cy="2733824"/>
          </a:xfrm>
        </p:spPr>
        <p:txBody>
          <a:bodyPr>
            <a:noAutofit/>
          </a:bodyPr>
          <a:lstStyle>
            <a:lvl1pPr marL="0" indent="0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Content Placeholder 5"/>
          <p:cNvSpPr>
            <a:spLocks noGrp="1" noChangeAspect="1"/>
          </p:cNvSpPr>
          <p:nvPr>
            <p:ph sz="quarter" idx="13"/>
          </p:nvPr>
        </p:nvSpPr>
        <p:spPr>
          <a:xfrm>
            <a:off x="2281646" y="1797050"/>
            <a:ext cx="2290354" cy="1861056"/>
          </a:xfrm>
        </p:spPr>
        <p:txBody>
          <a:bodyPr>
            <a:normAutofit/>
          </a:bodyPr>
          <a:lstStyle>
            <a:lvl1pPr marL="0" indent="0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2" name="Content Placeholder 5"/>
          <p:cNvSpPr>
            <a:spLocks noGrp="1" noChangeAspect="1"/>
          </p:cNvSpPr>
          <p:nvPr>
            <p:ph sz="quarter" idx="14"/>
          </p:nvPr>
        </p:nvSpPr>
        <p:spPr>
          <a:xfrm>
            <a:off x="2281646" y="3656702"/>
            <a:ext cx="2290354" cy="2733824"/>
          </a:xfrm>
        </p:spPr>
        <p:txBody>
          <a:bodyPr>
            <a:normAutofit/>
          </a:bodyPr>
          <a:lstStyle>
            <a:lvl1pPr marL="0" indent="0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3" name="Content Placeholder 5"/>
          <p:cNvSpPr>
            <a:spLocks noGrp="1" noChangeAspect="1"/>
          </p:cNvSpPr>
          <p:nvPr>
            <p:ph sz="quarter" idx="15"/>
          </p:nvPr>
        </p:nvSpPr>
        <p:spPr>
          <a:xfrm>
            <a:off x="4563292" y="4524524"/>
            <a:ext cx="2290354" cy="1861056"/>
          </a:xfrm>
        </p:spPr>
        <p:txBody>
          <a:bodyPr>
            <a:normAutofit/>
          </a:bodyPr>
          <a:lstStyle>
            <a:lvl1pPr marL="0" indent="0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4" name="Content Placeholder 5"/>
          <p:cNvSpPr>
            <a:spLocks noGrp="1" noChangeAspect="1"/>
          </p:cNvSpPr>
          <p:nvPr>
            <p:ph sz="quarter" idx="16"/>
          </p:nvPr>
        </p:nvSpPr>
        <p:spPr>
          <a:xfrm>
            <a:off x="4563292" y="1797050"/>
            <a:ext cx="2290354" cy="2733824"/>
          </a:xfrm>
        </p:spPr>
        <p:txBody>
          <a:bodyPr>
            <a:normAutofit/>
          </a:bodyPr>
          <a:lstStyle>
            <a:lvl1pPr marL="0" indent="0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Content Placeholder 5"/>
          <p:cNvSpPr>
            <a:spLocks noGrp="1" noChangeAspect="1"/>
          </p:cNvSpPr>
          <p:nvPr>
            <p:ph sz="quarter" idx="17"/>
          </p:nvPr>
        </p:nvSpPr>
        <p:spPr>
          <a:xfrm>
            <a:off x="6844938" y="1797050"/>
            <a:ext cx="2290354" cy="1861056"/>
          </a:xfrm>
        </p:spPr>
        <p:txBody>
          <a:bodyPr>
            <a:normAutofit/>
          </a:bodyPr>
          <a:lstStyle>
            <a:lvl1pPr marL="0" indent="0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6" name="Content Placeholder 5"/>
          <p:cNvSpPr>
            <a:spLocks noGrp="1" noChangeAspect="1"/>
          </p:cNvSpPr>
          <p:nvPr>
            <p:ph sz="quarter" idx="18"/>
          </p:nvPr>
        </p:nvSpPr>
        <p:spPr>
          <a:xfrm>
            <a:off x="6844938" y="3651756"/>
            <a:ext cx="2290354" cy="2733824"/>
          </a:xfrm>
        </p:spPr>
        <p:txBody>
          <a:bodyPr>
            <a:normAutofit/>
          </a:bodyPr>
          <a:lstStyle>
            <a:lvl1pPr marL="0" indent="0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48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erson blur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74" y="531689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One Person Blurb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3410306"/>
            <a:ext cx="1742326" cy="343928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First, Last Name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696074" y="1613471"/>
            <a:ext cx="1742326" cy="16511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photo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96074" y="3850629"/>
            <a:ext cx="1742326" cy="322848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Project Role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2667000" y="1600200"/>
            <a:ext cx="3810000" cy="457199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000"/>
            </a:lvl1pPr>
            <a:lvl2pPr marL="800100" indent="-342900"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715874" y="1600200"/>
            <a:ext cx="1742326" cy="4571999"/>
          </a:xfrm>
          <a:prstGeom prst="rect">
            <a:avLst/>
          </a:prstGeom>
        </p:spPr>
        <p:txBody>
          <a:bodyPr tIns="0" rIns="0" anchor="t">
            <a:noAutofit/>
          </a:bodyPr>
          <a:lstStyle>
            <a:lvl1pPr marL="0" indent="0" algn="l">
              <a:lnSpc>
                <a:spcPts val="3200"/>
              </a:lnSpc>
              <a:spcBef>
                <a:spcPts val="0"/>
              </a:spcBef>
              <a:buNone/>
              <a:defRPr sz="2400" b="1" i="1" baseline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Something you really want to stand out about the person</a:t>
            </a: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61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person blur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79" y="531689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Two-Person Blurb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675626" y="1612072"/>
            <a:ext cx="1773448" cy="343928"/>
          </a:xfrm>
        </p:spPr>
        <p:txBody>
          <a:bodyPr>
            <a:noAutofit/>
          </a:bodyPr>
          <a:lstStyle>
            <a:lvl1pPr marL="0" indent="0">
              <a:lnSpc>
                <a:spcPts val="1650"/>
              </a:lnSpc>
              <a:spcBef>
                <a:spcPts val="0"/>
              </a:spcBef>
              <a:buNone/>
              <a:defRPr sz="1050" b="1" baseline="0">
                <a:solidFill>
                  <a:schemeClr val="tx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</a:lstStyle>
          <a:p>
            <a:pPr lvl="0"/>
            <a:r>
              <a:rPr lang="en-US" dirty="0"/>
              <a:t>First, Last Name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696075" y="1613481"/>
            <a:ext cx="1742326" cy="1651144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en-US" dirty="0"/>
              <a:t>photo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667000" y="2012902"/>
            <a:ext cx="1790700" cy="322848"/>
          </a:xfrm>
        </p:spPr>
        <p:txBody>
          <a:bodyPr>
            <a:normAutofit/>
          </a:bodyPr>
          <a:lstStyle>
            <a:lvl1pPr marL="0" indent="0">
              <a:lnSpc>
                <a:spcPts val="1650"/>
              </a:lnSpc>
              <a:spcBef>
                <a:spcPts val="0"/>
              </a:spcBef>
              <a:buNone/>
              <a:defRPr sz="1050" b="1" baseline="0">
                <a:solidFill>
                  <a:schemeClr val="accent6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</a:lstStyle>
          <a:p>
            <a:pPr lvl="0"/>
            <a:r>
              <a:rPr lang="en-US" dirty="0"/>
              <a:t>Project Role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96080" y="3415807"/>
            <a:ext cx="3761621" cy="275639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1500"/>
            </a:lvl1pPr>
            <a:lvl2pPr marL="600075" indent="-257175">
              <a:buFont typeface="Arial" panose="020B0604020202020204" pitchFamily="34" charset="0"/>
              <a:buChar char="•"/>
              <a:defRPr sz="1125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00113" indent="-214313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2675626" y="2418295"/>
            <a:ext cx="1790700" cy="784877"/>
          </a:xfrm>
        </p:spPr>
        <p:txBody>
          <a:bodyPr>
            <a:normAutofit/>
          </a:bodyPr>
          <a:lstStyle>
            <a:lvl1pPr marL="0" indent="0">
              <a:lnSpc>
                <a:spcPts val="1650"/>
              </a:lnSpc>
              <a:spcBef>
                <a:spcPts val="0"/>
              </a:spcBef>
              <a:buNone/>
              <a:defRPr sz="1050" b="0" baseline="0">
                <a:solidFill>
                  <a:schemeClr val="accent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</a:lstStyle>
          <a:p>
            <a:pPr lvl="0"/>
            <a:r>
              <a:rPr lang="en-US" dirty="0"/>
              <a:t>Any other brief info. Education, PEs, etc.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683291" y="1600201"/>
            <a:ext cx="1773448" cy="343928"/>
          </a:xfrm>
        </p:spPr>
        <p:txBody>
          <a:bodyPr>
            <a:noAutofit/>
          </a:bodyPr>
          <a:lstStyle>
            <a:lvl1pPr marL="0" indent="0">
              <a:lnSpc>
                <a:spcPts val="1650"/>
              </a:lnSpc>
              <a:spcBef>
                <a:spcPts val="0"/>
              </a:spcBef>
              <a:buNone/>
              <a:defRPr sz="1050" b="1" baseline="0">
                <a:solidFill>
                  <a:schemeClr val="tx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</a:lstStyle>
          <a:p>
            <a:pPr lvl="0"/>
            <a:r>
              <a:rPr lang="en-US" dirty="0"/>
              <a:t>First, Last Name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4703740" y="1601609"/>
            <a:ext cx="1742326" cy="1651144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en-US" dirty="0"/>
              <a:t>photo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6674665" y="2001030"/>
            <a:ext cx="1790700" cy="322848"/>
          </a:xfrm>
        </p:spPr>
        <p:txBody>
          <a:bodyPr>
            <a:normAutofit/>
          </a:bodyPr>
          <a:lstStyle>
            <a:lvl1pPr marL="0" indent="0">
              <a:lnSpc>
                <a:spcPts val="1650"/>
              </a:lnSpc>
              <a:spcBef>
                <a:spcPts val="0"/>
              </a:spcBef>
              <a:buNone/>
              <a:defRPr sz="1050" b="1" baseline="0">
                <a:solidFill>
                  <a:schemeClr val="accent6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</a:lstStyle>
          <a:p>
            <a:pPr lvl="0"/>
            <a:r>
              <a:rPr lang="en-US" dirty="0"/>
              <a:t>Project Role</a:t>
            </a:r>
          </a:p>
        </p:txBody>
      </p:sp>
      <p:sp>
        <p:nvSpPr>
          <p:cNvPr id="17" name="Content Placeholder 9"/>
          <p:cNvSpPr>
            <a:spLocks noGrp="1"/>
          </p:cNvSpPr>
          <p:nvPr>
            <p:ph sz="quarter" idx="18" hasCustomPrompt="1"/>
          </p:nvPr>
        </p:nvSpPr>
        <p:spPr>
          <a:xfrm>
            <a:off x="4695119" y="3403935"/>
            <a:ext cx="3761621" cy="275639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1500"/>
            </a:lvl1pPr>
            <a:lvl2pPr marL="600075" indent="-257175">
              <a:buFont typeface="Arial" panose="020B0604020202020204" pitchFamily="34" charset="0"/>
              <a:buChar char="•"/>
              <a:defRPr sz="1125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00113" indent="-214313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683291" y="2406424"/>
            <a:ext cx="1790700" cy="784877"/>
          </a:xfrm>
        </p:spPr>
        <p:txBody>
          <a:bodyPr>
            <a:normAutofit/>
          </a:bodyPr>
          <a:lstStyle>
            <a:lvl1pPr marL="0" indent="0">
              <a:lnSpc>
                <a:spcPts val="1650"/>
              </a:lnSpc>
              <a:spcBef>
                <a:spcPts val="0"/>
              </a:spcBef>
              <a:buNone/>
              <a:defRPr sz="1050" b="0" baseline="0">
                <a:solidFill>
                  <a:schemeClr val="accent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</a:lstStyle>
          <a:p>
            <a:pPr lvl="0"/>
            <a:r>
              <a:rPr lang="en-US" dirty="0"/>
              <a:t>Any other brief info. Education, PEs, etc.</a:t>
            </a:r>
          </a:p>
        </p:txBody>
      </p:sp>
      <p:sp>
        <p:nvSpPr>
          <p:cNvPr id="1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5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r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74" y="552238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4-Person Blurb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3536276"/>
            <a:ext cx="1752600" cy="343928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First, Last Name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685800" y="1599716"/>
            <a:ext cx="1752600" cy="17478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photo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96074" y="3944871"/>
            <a:ext cx="1752600" cy="322848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400" b="1" baseline="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Project Role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96074" y="4499833"/>
            <a:ext cx="1752600" cy="1672367"/>
          </a:xfrm>
        </p:spPr>
        <p:txBody>
          <a:bodyPr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aseline="0"/>
            </a:lvl1pPr>
          </a:lstStyle>
          <a:p>
            <a:pPr lvl="0"/>
            <a:r>
              <a:rPr lang="en-US" dirty="0"/>
              <a:t>Short description of the person goes here. Fill in with something interesting. 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2688516" y="3536276"/>
            <a:ext cx="1752600" cy="343928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First, Last Name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2688516" y="1599716"/>
            <a:ext cx="1752600" cy="17478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photo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2698790" y="3944871"/>
            <a:ext cx="1752600" cy="322848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400" b="1" baseline="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Project Role</a:t>
            </a:r>
          </a:p>
        </p:txBody>
      </p:sp>
      <p:sp>
        <p:nvSpPr>
          <p:cNvPr id="15" name="Content Placeholder 9"/>
          <p:cNvSpPr>
            <a:spLocks noGrp="1"/>
          </p:cNvSpPr>
          <p:nvPr>
            <p:ph sz="quarter" idx="17" hasCustomPrompt="1"/>
          </p:nvPr>
        </p:nvSpPr>
        <p:spPr>
          <a:xfrm>
            <a:off x="2698790" y="4499833"/>
            <a:ext cx="1752600" cy="1672367"/>
          </a:xfrm>
        </p:spPr>
        <p:txBody>
          <a:bodyPr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aseline="0"/>
            </a:lvl1pPr>
          </a:lstStyle>
          <a:p>
            <a:pPr lvl="0"/>
            <a:r>
              <a:rPr lang="en-US" dirty="0"/>
              <a:t>Short description of the person goes here. Fill in with something interesting. 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686300" y="3536276"/>
            <a:ext cx="1752600" cy="343928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First, Last Name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9" hasCustomPrompt="1"/>
          </p:nvPr>
        </p:nvSpPr>
        <p:spPr>
          <a:xfrm>
            <a:off x="4686300" y="1599716"/>
            <a:ext cx="1752600" cy="17478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photo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696574" y="3944871"/>
            <a:ext cx="1752600" cy="322848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400" b="1" baseline="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Project Role</a:t>
            </a:r>
          </a:p>
        </p:txBody>
      </p:sp>
      <p:sp>
        <p:nvSpPr>
          <p:cNvPr id="19" name="Content Placeholder 9"/>
          <p:cNvSpPr>
            <a:spLocks noGrp="1"/>
          </p:cNvSpPr>
          <p:nvPr>
            <p:ph sz="quarter" idx="21" hasCustomPrompt="1"/>
          </p:nvPr>
        </p:nvSpPr>
        <p:spPr>
          <a:xfrm>
            <a:off x="4696574" y="4499833"/>
            <a:ext cx="1780426" cy="1672367"/>
          </a:xfrm>
        </p:spPr>
        <p:txBody>
          <a:bodyPr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aseline="0"/>
            </a:lvl1pPr>
          </a:lstStyle>
          <a:p>
            <a:pPr lvl="0"/>
            <a:r>
              <a:rPr lang="en-US" dirty="0"/>
              <a:t>Short description of the person goes here. Fill in with something interesting. 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6716358" y="3547034"/>
            <a:ext cx="1733905" cy="343928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First, Last Name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sz="quarter" idx="23" hasCustomPrompt="1"/>
          </p:nvPr>
        </p:nvSpPr>
        <p:spPr>
          <a:xfrm>
            <a:off x="6716358" y="1610474"/>
            <a:ext cx="1752600" cy="17478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photo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726632" y="3955629"/>
            <a:ext cx="1742326" cy="322848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400" b="1" baseline="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Project Role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25" hasCustomPrompt="1"/>
          </p:nvPr>
        </p:nvSpPr>
        <p:spPr>
          <a:xfrm>
            <a:off x="6726632" y="4510591"/>
            <a:ext cx="1723631" cy="1672367"/>
          </a:xfrm>
        </p:spPr>
        <p:txBody>
          <a:bodyPr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aseline="0"/>
            </a:lvl1pPr>
          </a:lstStyle>
          <a:p>
            <a:pPr lvl="0"/>
            <a:r>
              <a:rPr lang="en-US" dirty="0"/>
              <a:t>Short description of the person goes here. Fill in with something interesting. </a:t>
            </a:r>
          </a:p>
        </p:txBody>
      </p:sp>
      <p:sp>
        <p:nvSpPr>
          <p:cNvPr id="2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3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543674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1797050"/>
            <a:ext cx="685800" cy="951993"/>
          </a:xfrm>
        </p:spPr>
        <p:txBody>
          <a:bodyPr anchor="ctr">
            <a:normAutofit/>
          </a:bodyPr>
          <a:lstStyle>
            <a:lvl1pPr marL="0" indent="0" algn="r">
              <a:lnSpc>
                <a:spcPts val="3600"/>
              </a:lnSpc>
              <a:buSzPct val="175000"/>
              <a:buFont typeface="+mj-lt"/>
              <a:buNone/>
              <a:defRPr sz="5400" b="0" baseline="0">
                <a:solidFill>
                  <a:schemeClr val="tx2"/>
                </a:solidFill>
              </a:defRPr>
            </a:lvl1pPr>
            <a:lvl2pPr marL="457200" indent="0">
              <a:buSzPct val="125000"/>
              <a:buFont typeface="Arial" panose="020B0604020202020204" pitchFamily="34" charset="0"/>
              <a:buNone/>
              <a:defRPr/>
            </a:lvl2pPr>
            <a:lvl3pPr marL="1257300" indent="-342900">
              <a:buSzPct val="125000"/>
              <a:buFont typeface="+mj-lt"/>
              <a:buAutoNum type="arabicPeriod"/>
              <a:defRPr/>
            </a:lvl3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538288" y="1790700"/>
            <a:ext cx="2919412" cy="958343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Numbered points with short description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96074" y="3320543"/>
            <a:ext cx="685800" cy="951993"/>
          </a:xfrm>
        </p:spPr>
        <p:txBody>
          <a:bodyPr anchor="ctr">
            <a:normAutofit/>
          </a:bodyPr>
          <a:lstStyle>
            <a:lvl1pPr marL="0" indent="0" algn="r">
              <a:lnSpc>
                <a:spcPts val="3600"/>
              </a:lnSpc>
              <a:buSzPct val="175000"/>
              <a:buFont typeface="+mj-lt"/>
              <a:buNone/>
              <a:defRPr sz="5400" b="0" baseline="0">
                <a:solidFill>
                  <a:schemeClr val="tx2"/>
                </a:solidFill>
              </a:defRPr>
            </a:lvl1pPr>
            <a:lvl2pPr marL="457200" indent="0">
              <a:buSzPct val="125000"/>
              <a:buFont typeface="Arial" panose="020B0604020202020204" pitchFamily="34" charset="0"/>
              <a:buNone/>
              <a:defRPr/>
            </a:lvl2pPr>
            <a:lvl3pPr marL="1257300" indent="-342900">
              <a:buSzPct val="125000"/>
              <a:buFont typeface="+mj-lt"/>
              <a:buAutoNum type="arabicPeriod"/>
              <a:defRPr/>
            </a:lvl3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48561" y="3320543"/>
            <a:ext cx="2909139" cy="958343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Numbered points with short description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96074" y="4850386"/>
            <a:ext cx="685800" cy="951993"/>
          </a:xfrm>
        </p:spPr>
        <p:txBody>
          <a:bodyPr anchor="ctr">
            <a:normAutofit/>
          </a:bodyPr>
          <a:lstStyle>
            <a:lvl1pPr marL="0" indent="0" algn="r">
              <a:lnSpc>
                <a:spcPts val="3600"/>
              </a:lnSpc>
              <a:buSzPct val="175000"/>
              <a:buFont typeface="+mj-lt"/>
              <a:buNone/>
              <a:defRPr sz="5400" b="0" baseline="0">
                <a:solidFill>
                  <a:schemeClr val="tx2"/>
                </a:solidFill>
              </a:defRPr>
            </a:lvl1pPr>
            <a:lvl2pPr marL="457200" indent="0">
              <a:buSzPct val="125000"/>
              <a:buFont typeface="Arial" panose="020B0604020202020204" pitchFamily="34" charset="0"/>
              <a:buNone/>
              <a:defRPr/>
            </a:lvl2pPr>
            <a:lvl3pPr marL="1257300" indent="-342900">
              <a:buSzPct val="125000"/>
              <a:buFont typeface="+mj-lt"/>
              <a:buAutoNum type="arabicPeriod"/>
              <a:defRPr/>
            </a:lvl3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548561" y="4850386"/>
            <a:ext cx="2919412" cy="958343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Numbered points with short description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686301" y="1797050"/>
            <a:ext cx="685800" cy="951993"/>
          </a:xfrm>
        </p:spPr>
        <p:txBody>
          <a:bodyPr anchor="ctr">
            <a:normAutofit/>
          </a:bodyPr>
          <a:lstStyle>
            <a:lvl1pPr marL="0" indent="0" algn="r">
              <a:lnSpc>
                <a:spcPts val="3600"/>
              </a:lnSpc>
              <a:buSzPct val="175000"/>
              <a:buFont typeface="+mj-lt"/>
              <a:buNone/>
              <a:defRPr sz="5400" b="0" baseline="0">
                <a:solidFill>
                  <a:schemeClr val="tx2"/>
                </a:solidFill>
              </a:defRPr>
            </a:lvl1pPr>
            <a:lvl2pPr marL="457200" indent="0">
              <a:buSzPct val="125000"/>
              <a:buFont typeface="Arial" panose="020B0604020202020204" pitchFamily="34" charset="0"/>
              <a:buNone/>
              <a:defRPr/>
            </a:lvl2pPr>
            <a:lvl3pPr marL="1257300" indent="-342900">
              <a:buSzPct val="125000"/>
              <a:buFont typeface="+mj-lt"/>
              <a:buAutoNum type="arabicPeriod"/>
              <a:defRPr/>
            </a:lvl3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38788" y="1790700"/>
            <a:ext cx="2919412" cy="958343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Numbered points with short description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696574" y="3326893"/>
            <a:ext cx="685800" cy="951993"/>
          </a:xfrm>
        </p:spPr>
        <p:txBody>
          <a:bodyPr anchor="ctr">
            <a:normAutofit/>
          </a:bodyPr>
          <a:lstStyle>
            <a:lvl1pPr marL="0" indent="0" algn="r">
              <a:lnSpc>
                <a:spcPts val="3600"/>
              </a:lnSpc>
              <a:buSzPct val="175000"/>
              <a:buFont typeface="+mj-lt"/>
              <a:buNone/>
              <a:defRPr sz="5400" b="0" baseline="0">
                <a:solidFill>
                  <a:schemeClr val="tx2"/>
                </a:solidFill>
              </a:defRPr>
            </a:lvl1pPr>
            <a:lvl2pPr marL="457200" indent="0">
              <a:buSzPct val="125000"/>
              <a:buFont typeface="Arial" panose="020B0604020202020204" pitchFamily="34" charset="0"/>
              <a:buNone/>
              <a:defRPr/>
            </a:lvl2pPr>
            <a:lvl3pPr marL="1257300" indent="-342900">
              <a:buSzPct val="125000"/>
              <a:buFont typeface="+mj-lt"/>
              <a:buAutoNum type="arabicPeriod"/>
              <a:defRPr/>
            </a:lvl3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49061" y="3320543"/>
            <a:ext cx="2901202" cy="958343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Numbered points with short description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696574" y="4850386"/>
            <a:ext cx="685800" cy="951993"/>
          </a:xfrm>
        </p:spPr>
        <p:txBody>
          <a:bodyPr anchor="ctr">
            <a:normAutofit/>
          </a:bodyPr>
          <a:lstStyle>
            <a:lvl1pPr marL="0" indent="0" algn="r">
              <a:lnSpc>
                <a:spcPts val="3600"/>
              </a:lnSpc>
              <a:buSzPct val="175000"/>
              <a:buFont typeface="+mj-lt"/>
              <a:buNone/>
              <a:defRPr sz="5400" b="0" baseline="0">
                <a:solidFill>
                  <a:schemeClr val="tx2"/>
                </a:solidFill>
              </a:defRPr>
            </a:lvl1pPr>
            <a:lvl2pPr marL="457200" indent="0">
              <a:buSzPct val="125000"/>
              <a:buFont typeface="Arial" panose="020B0604020202020204" pitchFamily="34" charset="0"/>
              <a:buNone/>
              <a:defRPr/>
            </a:lvl2pPr>
            <a:lvl3pPr marL="1257300" indent="-342900">
              <a:buSzPct val="125000"/>
              <a:buFont typeface="+mj-lt"/>
              <a:buAutoNum type="arabicPeriod"/>
              <a:defRPr/>
            </a:lvl3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5549061" y="4850386"/>
            <a:ext cx="2909139" cy="958343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Numbered points with short description</a:t>
            </a: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552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blue">
    <p:bg>
      <p:bgPr>
        <a:solidFill>
          <a:srgbClr val="3951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1193800"/>
            <a:ext cx="7764463" cy="21800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ts val="8500"/>
              </a:lnSpc>
              <a:defRPr sz="7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Transition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13152"/>
            <a:ext cx="5765800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transition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658018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9640" y="547861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4681538"/>
            <a:ext cx="9144000" cy="2176462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1626316"/>
            <a:ext cx="7764463" cy="2192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1983236" y="4084638"/>
            <a:ext cx="1193800" cy="1193800"/>
          </a:xfrm>
          <a:prstGeom prst="ellipse">
            <a:avLst/>
          </a:prstGeom>
          <a:solidFill>
            <a:srgbClr val="395173"/>
          </a:solidFill>
          <a:ln w="69850">
            <a:solidFill>
              <a:srgbClr val="E1E1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3989836" y="4084638"/>
            <a:ext cx="1193800" cy="1193800"/>
          </a:xfrm>
          <a:prstGeom prst="ellipse">
            <a:avLst/>
          </a:prstGeom>
          <a:solidFill>
            <a:srgbClr val="395173"/>
          </a:solidFill>
          <a:ln w="69850">
            <a:solidFill>
              <a:srgbClr val="E1E1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5988498" y="4084638"/>
            <a:ext cx="1193800" cy="1193800"/>
          </a:xfrm>
          <a:prstGeom prst="ellipse">
            <a:avLst/>
          </a:prstGeom>
          <a:solidFill>
            <a:srgbClr val="395173"/>
          </a:solidFill>
          <a:ln w="69850">
            <a:solidFill>
              <a:srgbClr val="E1E1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 hasCustomPrompt="1"/>
          </p:nvPr>
        </p:nvSpPr>
        <p:spPr>
          <a:xfrm>
            <a:off x="2018473" y="4129966"/>
            <a:ext cx="1107163" cy="1107164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icons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2" hasCustomPrompt="1"/>
          </p:nvPr>
        </p:nvSpPr>
        <p:spPr>
          <a:xfrm>
            <a:off x="4033154" y="4130687"/>
            <a:ext cx="1107163" cy="1107164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icons</a:t>
            </a:r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6031816" y="4130687"/>
            <a:ext cx="1107163" cy="1107164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icons</a:t>
            </a: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88" y="6536218"/>
            <a:ext cx="705224" cy="23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80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685806" y="1066800"/>
            <a:ext cx="3771895" cy="57912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400">
                <a:latin typeface="Arial"/>
                <a:cs typeface="Arial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0"/>
          </p:nvPr>
        </p:nvSpPr>
        <p:spPr>
          <a:xfrm>
            <a:off x="4691062" y="3475169"/>
            <a:ext cx="3767139" cy="210439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ts val="3150"/>
              </a:lnSpc>
              <a:buNone/>
              <a:defRPr sz="3000" b="1" i="0">
                <a:solidFill>
                  <a:srgbClr val="395173"/>
                </a:solidFill>
                <a:latin typeface="Times New Roman"/>
                <a:cs typeface="Times New Roman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691062" y="5703786"/>
            <a:ext cx="3767139" cy="4580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125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691062" y="2732441"/>
            <a:ext cx="1785938" cy="618508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1800">
                <a:latin typeface="Arial"/>
                <a:cs typeface="Arial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Client logo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268225"/>
            <a:ext cx="1109164" cy="34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41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74" y="547862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4681538"/>
            <a:ext cx="9144000" cy="2176462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1616042"/>
            <a:ext cx="7764463" cy="2192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973138" y="4084638"/>
            <a:ext cx="1193800" cy="1193800"/>
          </a:xfrm>
          <a:prstGeom prst="ellipse">
            <a:avLst/>
          </a:prstGeom>
          <a:solidFill>
            <a:srgbClr val="395173"/>
          </a:solidFill>
          <a:ln w="69850">
            <a:solidFill>
              <a:srgbClr val="E1E1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2979738" y="4084638"/>
            <a:ext cx="1193800" cy="1193800"/>
          </a:xfrm>
          <a:prstGeom prst="ellipse">
            <a:avLst/>
          </a:prstGeom>
          <a:solidFill>
            <a:srgbClr val="395173"/>
          </a:solidFill>
          <a:ln w="69850">
            <a:solidFill>
              <a:srgbClr val="E1E1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4978400" y="4084638"/>
            <a:ext cx="1193800" cy="1193800"/>
          </a:xfrm>
          <a:prstGeom prst="ellipse">
            <a:avLst/>
          </a:prstGeom>
          <a:solidFill>
            <a:srgbClr val="395173"/>
          </a:solidFill>
          <a:ln w="69850">
            <a:solidFill>
              <a:srgbClr val="E1E1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>
            <a:off x="6992938" y="4084638"/>
            <a:ext cx="1193800" cy="1193800"/>
          </a:xfrm>
          <a:prstGeom prst="ellipse">
            <a:avLst/>
          </a:prstGeom>
          <a:solidFill>
            <a:srgbClr val="395173"/>
          </a:solidFill>
          <a:ln w="69850">
            <a:solidFill>
              <a:srgbClr val="E1E1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 hasCustomPrompt="1"/>
          </p:nvPr>
        </p:nvSpPr>
        <p:spPr>
          <a:xfrm>
            <a:off x="1008375" y="4129966"/>
            <a:ext cx="1107163" cy="1107164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icons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2" hasCustomPrompt="1"/>
          </p:nvPr>
        </p:nvSpPr>
        <p:spPr>
          <a:xfrm>
            <a:off x="3023056" y="4130687"/>
            <a:ext cx="1107163" cy="1107164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icons</a:t>
            </a:r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5021718" y="4130687"/>
            <a:ext cx="1107163" cy="1107164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icons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7036256" y="4130687"/>
            <a:ext cx="1107163" cy="1107164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icons</a:t>
            </a: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88" y="6536218"/>
            <a:ext cx="705224" cy="23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219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74" y="558800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4681538"/>
            <a:ext cx="9144000" cy="2176462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1790700"/>
            <a:ext cx="7764463" cy="2192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175715" y="4084638"/>
            <a:ext cx="1193800" cy="1193800"/>
          </a:xfrm>
          <a:prstGeom prst="ellipse">
            <a:avLst/>
          </a:prstGeom>
          <a:solidFill>
            <a:srgbClr val="395173"/>
          </a:solidFill>
          <a:ln w="69850">
            <a:solidFill>
              <a:srgbClr val="E1E1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2075985" y="4084638"/>
            <a:ext cx="1193800" cy="1193800"/>
          </a:xfrm>
          <a:prstGeom prst="ellipse">
            <a:avLst/>
          </a:prstGeom>
          <a:solidFill>
            <a:srgbClr val="395173"/>
          </a:solidFill>
          <a:ln w="69850">
            <a:solidFill>
              <a:srgbClr val="E1E1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3968317" y="4084638"/>
            <a:ext cx="1193800" cy="1193800"/>
          </a:xfrm>
          <a:prstGeom prst="ellipse">
            <a:avLst/>
          </a:prstGeom>
          <a:solidFill>
            <a:srgbClr val="395173"/>
          </a:solidFill>
          <a:ln w="69850">
            <a:solidFill>
              <a:srgbClr val="E1E1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>
            <a:off x="5876525" y="4084638"/>
            <a:ext cx="1193800" cy="1193800"/>
          </a:xfrm>
          <a:prstGeom prst="ellipse">
            <a:avLst/>
          </a:prstGeom>
          <a:solidFill>
            <a:srgbClr val="395173"/>
          </a:solidFill>
          <a:ln w="69850">
            <a:solidFill>
              <a:srgbClr val="E1E1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 hasCustomPrompt="1"/>
          </p:nvPr>
        </p:nvSpPr>
        <p:spPr>
          <a:xfrm>
            <a:off x="210952" y="4129966"/>
            <a:ext cx="1107163" cy="1107164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icons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2" hasCustomPrompt="1"/>
          </p:nvPr>
        </p:nvSpPr>
        <p:spPr>
          <a:xfrm>
            <a:off x="2119303" y="4130687"/>
            <a:ext cx="1107163" cy="1107164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icons</a:t>
            </a:r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011635" y="4130687"/>
            <a:ext cx="1107163" cy="1107164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icons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5919843" y="4130687"/>
            <a:ext cx="1107163" cy="1107164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icons</a:t>
            </a:r>
          </a:p>
        </p:txBody>
      </p:sp>
      <p:sp>
        <p:nvSpPr>
          <p:cNvPr id="15" name="Oval 14"/>
          <p:cNvSpPr/>
          <p:nvPr userDrawn="1"/>
        </p:nvSpPr>
        <p:spPr>
          <a:xfrm>
            <a:off x="7768198" y="4089918"/>
            <a:ext cx="1193800" cy="1193800"/>
          </a:xfrm>
          <a:prstGeom prst="ellipse">
            <a:avLst/>
          </a:prstGeom>
          <a:solidFill>
            <a:srgbClr val="395173"/>
          </a:solidFill>
          <a:ln w="69850">
            <a:solidFill>
              <a:srgbClr val="E1E1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15" hasCustomPrompt="1"/>
          </p:nvPr>
        </p:nvSpPr>
        <p:spPr>
          <a:xfrm>
            <a:off x="7811516" y="4135967"/>
            <a:ext cx="1107163" cy="1107164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icons</a:t>
            </a:r>
          </a:p>
        </p:txBody>
      </p:sp>
      <p:sp>
        <p:nvSpPr>
          <p:cNvPr id="2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88" y="6536218"/>
            <a:ext cx="705224" cy="23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123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>
          <a:xfrm>
            <a:off x="690044" y="1610474"/>
            <a:ext cx="1892290" cy="211038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/>
          </p:nvPr>
        </p:nvSpPr>
        <p:spPr>
          <a:xfrm>
            <a:off x="2582334" y="1610474"/>
            <a:ext cx="1870604" cy="211038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/>
          </p:nvPr>
        </p:nvSpPr>
        <p:spPr>
          <a:xfrm>
            <a:off x="690043" y="3866552"/>
            <a:ext cx="1892291" cy="215033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6"/>
          </p:nvPr>
        </p:nvSpPr>
        <p:spPr>
          <a:xfrm>
            <a:off x="2582334" y="3866552"/>
            <a:ext cx="1870604" cy="215033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96074" y="571500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689475" y="3353301"/>
            <a:ext cx="3768725" cy="27087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2" hasCustomPrompt="1"/>
          </p:nvPr>
        </p:nvSpPr>
        <p:spPr>
          <a:xfrm>
            <a:off x="4680678" y="1599841"/>
            <a:ext cx="610460" cy="610461"/>
          </a:xfrm>
          <a:prstGeom prst="ellipse">
            <a:avLst/>
          </a:prstGeom>
          <a:solidFill>
            <a:srgbClr val="395173"/>
          </a:solidFill>
        </p:spPr>
        <p:txBody>
          <a:bodyPr>
            <a:no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icons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696232" y="2476571"/>
            <a:ext cx="610460" cy="610461"/>
          </a:xfrm>
          <a:prstGeom prst="ellipse">
            <a:avLst/>
          </a:prstGeom>
          <a:solidFill>
            <a:srgbClr val="395173"/>
          </a:solidFill>
        </p:spPr>
        <p:txBody>
          <a:bodyPr>
            <a:no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00" y="1610474"/>
            <a:ext cx="2963863" cy="495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 text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5494337" y="2534151"/>
            <a:ext cx="2963863" cy="495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 text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51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479" y="421640"/>
            <a:ext cx="8219321" cy="630456"/>
          </a:xfrm>
          <a:prstGeom prst="rect">
            <a:avLst/>
          </a:prstGeom>
        </p:spPr>
        <p:txBody>
          <a:bodyPr rIns="0"/>
          <a:lstStyle>
            <a:lvl1pPr algn="l">
              <a:defRPr sz="2880" baseline="0">
                <a:solidFill>
                  <a:srgbClr val="395173"/>
                </a:solidFill>
              </a:defRPr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515100"/>
            <a:ext cx="9144000" cy="342900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67478" y="1082890"/>
            <a:ext cx="6059052" cy="34646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40" b="1" i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If you need a subhead, put it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02647D7-9F7A-435A-A7F4-A71C0F748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614" y="1800001"/>
            <a:ext cx="8222186" cy="437220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08483" indent="-208483">
              <a:buFont typeface="Arial" panose="020B0604020202020204" pitchFamily="34" charset="0"/>
              <a:buChar char="•"/>
              <a:defRPr/>
            </a:lvl1pPr>
            <a:lvl2pPr marL="425196" indent="-205740">
              <a:buFont typeface="Arial" panose="020B0604020202020204" pitchFamily="34" charset="0"/>
              <a:buChar char="•"/>
              <a:defRPr/>
            </a:lvl2pPr>
            <a:lvl3pPr marL="644652" indent="-20574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Don’t exceed 3 levels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FA97929-0F8D-42B5-A64B-E5D7B7A39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9400" y="6515102"/>
            <a:ext cx="2057400" cy="36438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1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477" y="417141"/>
            <a:ext cx="7754190" cy="633826"/>
          </a:xfrm>
          <a:prstGeom prst="rect">
            <a:avLst/>
          </a:prstGeom>
        </p:spPr>
        <p:txBody>
          <a:bodyPr lIns="0"/>
          <a:lstStyle>
            <a:lvl1pPr algn="l">
              <a:defRPr sz="2880" baseline="0">
                <a:solidFill>
                  <a:srgbClr val="395173"/>
                </a:solidFill>
              </a:defRPr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515100"/>
            <a:ext cx="9144000" cy="342900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6783705" y="1790700"/>
            <a:ext cx="2360296" cy="43815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lIns="164592" tIns="109728" rIns="164592" bIns="109728">
            <a:noAutofit/>
          </a:bodyPr>
          <a:lstStyle>
            <a:lvl1pPr marL="0" indent="0" defTabSz="802006">
              <a:lnSpc>
                <a:spcPts val="1800"/>
              </a:lnSpc>
              <a:spcBef>
                <a:spcPts val="1080"/>
              </a:spcBef>
              <a:buNone/>
              <a:tabLst/>
              <a:defRPr sz="1440" baseline="0"/>
            </a:lvl1pPr>
          </a:lstStyle>
          <a:p>
            <a:pPr lvl="0"/>
            <a:r>
              <a:rPr lang="en-US"/>
              <a:t>Put what you want in here. Sidebar for when there is additional information to highlight.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67480" y="1081761"/>
            <a:ext cx="7762121" cy="34646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40" b="1" i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If you need a subhead, put it here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CFF624C3-EB3A-46B3-BE6F-445F86A5B4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9400" y="6515102"/>
            <a:ext cx="2057400" cy="36438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94E351-DF73-4B50-8698-43DFB6C4E2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059" y="1790700"/>
            <a:ext cx="6117907" cy="4381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0605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452938" cy="6858000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4686302" y="418626"/>
            <a:ext cx="4000499" cy="574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image or graphic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427925"/>
            <a:ext cx="3580883" cy="63887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8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Concise Title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629400" y="6515102"/>
            <a:ext cx="2057400" cy="36438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F6698E-B544-41C3-91F7-086B2F5F04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2" y="6574824"/>
            <a:ext cx="569483" cy="252385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FE85D0F-BC61-4FCF-A6F3-B20913F8A5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2" y="1419728"/>
            <a:ext cx="3580883" cy="4752490"/>
          </a:xfrm>
          <a:prstGeom prst="rect">
            <a:avLst/>
          </a:prstGeom>
        </p:spPr>
        <p:txBody>
          <a:bodyPr lIns="0" tIns="0" rIns="0" anchor="ctr">
            <a:noAutofit/>
          </a:bodyPr>
          <a:lstStyle>
            <a:lvl1pPr marL="0" indent="0" algn="l">
              <a:lnSpc>
                <a:spcPts val="3600"/>
              </a:lnSpc>
              <a:spcBef>
                <a:spcPts val="0"/>
              </a:spcBef>
              <a:buNone/>
              <a:defRPr sz="336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11475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822952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234428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645904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endParaRPr lang="en-US"/>
          </a:p>
          <a:p>
            <a:pPr lvl="0"/>
            <a:r>
              <a:rPr lang="en-US"/>
              <a:t>Use this for creative text such as pull quotes, marketing statements, </a:t>
            </a:r>
            <a:r>
              <a:rPr lang="en-US" err="1"/>
              <a:t>etc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6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452938" cy="6858000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421367"/>
            <a:ext cx="3595026" cy="5760737"/>
          </a:xfrm>
          <a:prstGeom prst="rect">
            <a:avLst/>
          </a:prstGeom>
        </p:spPr>
        <p:txBody>
          <a:bodyPr tIns="0" rIns="0" anchor="ctr">
            <a:noAutofit/>
          </a:bodyPr>
          <a:lstStyle>
            <a:lvl1pPr marL="0" indent="0" algn="l">
              <a:lnSpc>
                <a:spcPts val="3600"/>
              </a:lnSpc>
              <a:spcBef>
                <a:spcPts val="0"/>
              </a:spcBef>
              <a:buNone/>
              <a:defRPr sz="336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11475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822952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234428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645904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Use this for creative text such as pull quotes, marketing statements, </a:t>
            </a:r>
            <a:r>
              <a:rPr lang="en-US" err="1"/>
              <a:t>etc</a:t>
            </a:r>
            <a:endParaRPr lang="en-US"/>
          </a:p>
        </p:txBody>
      </p:sp>
      <p:sp>
        <p:nvSpPr>
          <p:cNvPr id="9" name="Title Placeholder 5"/>
          <p:cNvSpPr>
            <a:spLocks noGrp="1"/>
          </p:cNvSpPr>
          <p:nvPr>
            <p:ph type="title" hasCustomPrompt="1"/>
          </p:nvPr>
        </p:nvSpPr>
        <p:spPr>
          <a:xfrm>
            <a:off x="4686302" y="419101"/>
            <a:ext cx="4000499" cy="647701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>
              <a:defRPr b="1"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686300" y="1790700"/>
            <a:ext cx="4000500" cy="4381500"/>
          </a:xfrm>
          <a:prstGeom prst="rect">
            <a:avLst/>
          </a:prstGeom>
        </p:spPr>
        <p:txBody>
          <a:bodyPr lIns="0" rIns="0"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Don’t exceed 3 levels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686302" y="1081761"/>
            <a:ext cx="4000499" cy="34646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40" b="1" i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If you need a subhead, put it here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613398" y="6515102"/>
            <a:ext cx="2057400" cy="36438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32728B-79B0-4D76-959F-4B12F08498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2" y="6574824"/>
            <a:ext cx="569483" cy="25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5"/>
          <p:cNvSpPr>
            <a:spLocks noGrp="1"/>
          </p:cNvSpPr>
          <p:nvPr>
            <p:ph type="title" hasCustomPrompt="1"/>
          </p:nvPr>
        </p:nvSpPr>
        <p:spPr>
          <a:xfrm>
            <a:off x="457201" y="421366"/>
            <a:ext cx="7784432" cy="630731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>
              <a:defRPr b="1"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64059" y="1600200"/>
            <a:ext cx="3993642" cy="4572000"/>
          </a:xfrm>
          <a:prstGeom prst="rect">
            <a:avLst/>
          </a:prstGeom>
        </p:spPr>
        <p:txBody>
          <a:bodyPr lIns="0" rIns="0"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Don’t exceed 3 levels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515100"/>
            <a:ext cx="9144000" cy="342900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4686301" y="1600200"/>
            <a:ext cx="3993642" cy="4572000"/>
          </a:xfrm>
          <a:prstGeom prst="rect">
            <a:avLst/>
          </a:prstGeom>
        </p:spPr>
        <p:txBody>
          <a:bodyPr/>
          <a:lstStyle>
            <a:lvl1pPr marL="0" marR="0" indent="0" algn="l" defTabSz="822952" rtl="0" eaLnBrk="1" fontAlgn="auto" latinLnBrk="0" hangingPunct="1">
              <a:lnSpc>
                <a:spcPts val="2808"/>
              </a:lnSpc>
              <a:spcBef>
                <a:spcPts val="216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SzPct val="105000"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205738" marR="0" lvl="0" indent="-205738" algn="l" defTabSz="822952" rtl="0" eaLnBrk="1" fontAlgn="auto" latinLnBrk="0" hangingPunct="1">
              <a:lnSpc>
                <a:spcPts val="2808"/>
              </a:lnSpc>
              <a:spcBef>
                <a:spcPts val="216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4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</a:rPr>
              <a:t>Insert photo or graphic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986B187-700E-4A89-A635-5C6FDFBFF1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505" y="1082890"/>
            <a:ext cx="5780926" cy="34646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40" b="1" i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If you need a subhead, put it here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DD302D4A-C0E5-4B45-805F-BD6E68C0F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9400" y="6515102"/>
            <a:ext cx="2057400" cy="36438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1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5"/>
          <p:cNvSpPr>
            <a:spLocks noGrp="1"/>
          </p:cNvSpPr>
          <p:nvPr>
            <p:ph type="title" hasCustomPrompt="1"/>
          </p:nvPr>
        </p:nvSpPr>
        <p:spPr>
          <a:xfrm>
            <a:off x="457201" y="421366"/>
            <a:ext cx="7784432" cy="645434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>
              <a:defRPr b="1"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515100"/>
            <a:ext cx="9144000" cy="342900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4FB0EB8-598B-4B44-B6A2-C7C98D52DB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505" y="1082890"/>
            <a:ext cx="5780926" cy="34646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40" b="1" i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If you need a subhead, put it here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FE23F6BA-E1FA-4DDC-B075-7778041B19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506" y="1605916"/>
            <a:ext cx="3997196" cy="41767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EABC6522-8E92-4EEB-A697-38E6552484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91479" y="1600200"/>
            <a:ext cx="3995321" cy="41767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Can Modify Box Colors or Remove Fill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A45D4F77-AE27-4488-BC4E-DBF5D53C8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9400" y="6515102"/>
            <a:ext cx="2057400" cy="36438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7D227-F7F8-4C52-952D-0CAF8A64ABB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0058" y="2188846"/>
            <a:ext cx="3997643" cy="39833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D6032AF-FBB2-406B-A638-67D83A0EEAB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6301" y="2188846"/>
            <a:ext cx="3997643" cy="39833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8656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946" y="412712"/>
            <a:ext cx="7754190" cy="639384"/>
          </a:xfrm>
          <a:prstGeom prst="rect">
            <a:avLst/>
          </a:prstGeom>
        </p:spPr>
        <p:txBody>
          <a:bodyPr lIns="0"/>
          <a:lstStyle>
            <a:lvl1pPr algn="l">
              <a:defRPr sz="2880" baseline="0">
                <a:solidFill>
                  <a:srgbClr val="395173"/>
                </a:solidFill>
              </a:defRPr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515100"/>
            <a:ext cx="9144000" cy="342900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B4201C-7C2D-493A-8593-741DB30120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0944" y="2231087"/>
            <a:ext cx="2633472" cy="3935819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C6E63E7-298F-413B-9573-69229889EC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58278" y="2236380"/>
            <a:ext cx="2633472" cy="3935820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59576E1-FC3C-4ED6-B0B3-60F79A6E5A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53328" y="2231086"/>
            <a:ext cx="2633472" cy="3935820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FF9BF87-333D-43E3-8DCD-9414124294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944" y="1605915"/>
            <a:ext cx="2633472" cy="460042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5104574E-3AE1-47E1-94F3-226A9DBA825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58278" y="1600200"/>
            <a:ext cx="2633472" cy="460042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Can Modify Box Colors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A598437C-FA87-438F-90CF-F3CE1C517E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53328" y="1600200"/>
            <a:ext cx="2633472" cy="460042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7EFD965C-C21A-4E97-8992-0F0F4173B4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505" y="1082890"/>
            <a:ext cx="5780926" cy="34646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40" b="1" i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If you need a subhead, put it here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4256DAB8-4040-4872-AC56-A753F8FCE7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9400" y="6515102"/>
            <a:ext cx="2057400" cy="36438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6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full page photo and add transparent blue screen over image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0"/>
          </p:nvPr>
        </p:nvSpPr>
        <p:spPr>
          <a:xfrm>
            <a:off x="685800" y="4550916"/>
            <a:ext cx="5765800" cy="61555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ts val="4800"/>
              </a:lnSpc>
              <a:buNone/>
              <a:defRPr sz="32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5800" y="5571146"/>
            <a:ext cx="5765800" cy="23083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5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7153" y="2147299"/>
            <a:ext cx="2516501" cy="78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1621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graph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5"/>
          <p:cNvSpPr>
            <a:spLocks noGrp="1"/>
          </p:cNvSpPr>
          <p:nvPr>
            <p:ph type="title" hasCustomPrompt="1"/>
          </p:nvPr>
        </p:nvSpPr>
        <p:spPr>
          <a:xfrm>
            <a:off x="464613" y="414220"/>
            <a:ext cx="1878538" cy="65258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>
              <a:defRPr sz="2880" b="1"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64616" y="1610751"/>
            <a:ext cx="1878536" cy="4561450"/>
          </a:xfrm>
          <a:prstGeom prst="rect">
            <a:avLst/>
          </a:prstGeom>
        </p:spPr>
        <p:txBody>
          <a:bodyPr lIns="0" tIns="0" rIns="0" anchor="t">
            <a:noAutofit/>
          </a:bodyPr>
          <a:lstStyle>
            <a:lvl1pPr marL="0" indent="0">
              <a:lnSpc>
                <a:spcPts val="1710"/>
              </a:lnSpc>
              <a:spcBef>
                <a:spcPts val="540"/>
              </a:spcBef>
              <a:buNone/>
              <a:defRPr sz="1440" b="0" baseline="0"/>
            </a:lvl1pPr>
            <a:lvl2pPr marL="411475" indent="0">
              <a:buNone/>
              <a:defRPr/>
            </a:lvl2pPr>
            <a:lvl3pPr marL="822952" indent="0">
              <a:buNone/>
              <a:defRPr/>
            </a:lvl3pPr>
          </a:lstStyle>
          <a:p>
            <a:pPr lvl="0"/>
            <a:r>
              <a:rPr lang="en-US"/>
              <a:t>A caption for the image or graphic. Shouldn’t need bullets because the image speaks for itself.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515100"/>
            <a:ext cx="9144000" cy="342900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2566035" y="411480"/>
            <a:ext cx="6120766" cy="57607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  <a:lvl3pPr marL="822952" indent="0">
              <a:buNone/>
              <a:defRPr/>
            </a:lvl3pPr>
          </a:lstStyle>
          <a:p>
            <a:pPr lvl="0"/>
            <a:r>
              <a:rPr lang="en-US"/>
              <a:t>Insert large photo or graphic here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C379CD68-199E-4234-96CE-8BA084A4F8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9400" y="6515102"/>
            <a:ext cx="2057400" cy="36438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9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graph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5"/>
          <p:cNvSpPr>
            <a:spLocks noGrp="1"/>
          </p:cNvSpPr>
          <p:nvPr>
            <p:ph type="title" hasCustomPrompt="1"/>
          </p:nvPr>
        </p:nvSpPr>
        <p:spPr>
          <a:xfrm>
            <a:off x="464613" y="414220"/>
            <a:ext cx="6113353" cy="65258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>
              <a:defRPr sz="2880" b="1"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515100"/>
            <a:ext cx="9144000" cy="342900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6783705" y="411480"/>
            <a:ext cx="2360296" cy="57607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  <a:lvl3pPr marL="822952" indent="0">
              <a:buNone/>
              <a:defRPr/>
            </a:lvl3pPr>
          </a:lstStyle>
          <a:p>
            <a:pPr lvl="0"/>
            <a:r>
              <a:rPr lang="en-US"/>
              <a:t>Insert large photo or graphic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79B2B-C7C5-442D-8892-A540062DD3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615" y="1600200"/>
            <a:ext cx="6113351" cy="4572000"/>
          </a:xfrm>
          <a:prstGeom prst="rect">
            <a:avLst/>
          </a:prstGeo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C843F72-BEA0-4722-994F-57C4C9645B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0504" y="1082890"/>
            <a:ext cx="6113351" cy="34646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40" b="1" i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If you need a subhead, put it here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838923B2-4FF0-4CC6-B03F-E5463A326B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9400" y="6515102"/>
            <a:ext cx="2057400" cy="36438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graph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5"/>
          <p:cNvSpPr>
            <a:spLocks noGrp="1"/>
          </p:cNvSpPr>
          <p:nvPr>
            <p:ph type="title" hasCustomPrompt="1"/>
          </p:nvPr>
        </p:nvSpPr>
        <p:spPr>
          <a:xfrm>
            <a:off x="464615" y="419100"/>
            <a:ext cx="7774158" cy="6477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2880" b="1"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515100"/>
            <a:ext cx="9144000" cy="342900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469233" y="4053086"/>
            <a:ext cx="8217568" cy="21191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  <a:lvl3pPr marL="822952" indent="0">
              <a:buNone/>
              <a:defRPr/>
            </a:lvl3pPr>
          </a:lstStyle>
          <a:p>
            <a:pPr lvl="0"/>
            <a:r>
              <a:rPr lang="en-US"/>
              <a:t>Insert large photo or graphic here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69233" y="1617125"/>
            <a:ext cx="8217568" cy="2119114"/>
          </a:xfrm>
          <a:prstGeom prst="rect">
            <a:avLst/>
          </a:prstGeom>
        </p:spPr>
        <p:txBody>
          <a:bodyPr lIns="0" numCol="2" spcCol="228600"/>
          <a:lstStyle>
            <a:lvl1pPr marL="208483" marR="0" indent="-208483" algn="l" defTabSz="822952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720"/>
              </a:spcAft>
              <a:buClr>
                <a:srgbClr val="000000">
                  <a:lumMod val="75000"/>
                  <a:lumOff val="25000"/>
                </a:srgbClr>
              </a:buClr>
              <a:buSzPct val="105000"/>
              <a:buFont typeface="Arial" panose="020B0604020202020204" pitchFamily="34" charset="0"/>
              <a:buChar char="•"/>
              <a:tabLst/>
              <a:defRPr/>
            </a:lvl1pPr>
            <a:lvl2pPr marL="425196" marR="0" indent="-205740" algn="l" defTabSz="822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"/>
              </a:spcAft>
              <a:buClr>
                <a:srgbClr val="000000">
                  <a:lumMod val="75000"/>
                  <a:lumOff val="25000"/>
                </a:srgbClr>
              </a:buClr>
              <a:buSzPct val="105000"/>
              <a:buFont typeface="Arial" panose="020B0604020202020204" pitchFamily="34" charset="0"/>
              <a:buChar char="•"/>
              <a:tabLst/>
              <a:defRPr/>
            </a:lvl2pPr>
            <a:lvl3pPr marL="644652" marR="0" indent="-205740" algn="l" defTabSz="822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"/>
              </a:spcAft>
              <a:buClr>
                <a:srgbClr val="000000">
                  <a:lumMod val="75000"/>
                  <a:lumOff val="25000"/>
                </a:srgbClr>
              </a:buClr>
              <a:buSzPct val="105000"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208483" marR="0" lvl="0" indent="-208483" algn="l" defTabSz="822952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720"/>
              </a:spcAft>
              <a:buClr>
                <a:srgbClr val="000000">
                  <a:lumMod val="75000"/>
                  <a:lumOff val="25000"/>
                </a:srgbClr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</a:rPr>
              <a:t>Click to edit Master text styles</a:t>
            </a:r>
          </a:p>
          <a:p>
            <a:pPr marL="425196" marR="0" lvl="1" indent="-205740" algn="l" defTabSz="822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"/>
              </a:spcAft>
              <a:buClr>
                <a:srgbClr val="000000">
                  <a:lumMod val="75000"/>
                  <a:lumOff val="25000"/>
                </a:srgbClr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40" b="1" i="0" u="none" strike="noStrike" kern="1200" cap="none" spc="0" normalizeH="0" baseline="0" noProof="0">
                <a:ln>
                  <a:noFill/>
                </a:ln>
                <a:solidFill>
                  <a:srgbClr val="808285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</a:rPr>
              <a:t>Second level</a:t>
            </a:r>
          </a:p>
          <a:p>
            <a:pPr marL="644652" marR="0" lvl="2" indent="-205740" algn="l" defTabSz="822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"/>
              </a:spcAft>
              <a:buClr>
                <a:srgbClr val="000000">
                  <a:lumMod val="75000"/>
                  <a:lumOff val="25000"/>
                </a:srgbClr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20" b="0" i="1" u="none" strike="noStrike" kern="1200" cap="none" spc="0" normalizeH="0" baseline="0" noProof="0">
                <a:ln>
                  <a:noFill/>
                </a:ln>
                <a:solidFill>
                  <a:srgbClr val="808285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</a:rPr>
              <a:t>Third level</a:t>
            </a:r>
          </a:p>
          <a:p>
            <a:pPr marL="208483" marR="0" lvl="0" indent="-208483" algn="l" defTabSz="822952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720"/>
              </a:spcAft>
              <a:buClr>
                <a:srgbClr val="000000">
                  <a:lumMod val="75000"/>
                  <a:lumOff val="25000"/>
                </a:srgbClr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</a:rPr>
              <a:t>Click to edit Master text styles</a:t>
            </a:r>
          </a:p>
          <a:p>
            <a:pPr marL="425196" marR="0" lvl="1" indent="-205740" algn="l" defTabSz="822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"/>
              </a:spcAft>
              <a:buClr>
                <a:srgbClr val="000000">
                  <a:lumMod val="75000"/>
                  <a:lumOff val="25000"/>
                </a:srgbClr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40" b="1" i="0" u="none" strike="noStrike" kern="1200" cap="none" spc="0" normalizeH="0" baseline="0" noProof="0">
                <a:ln>
                  <a:noFill/>
                </a:ln>
                <a:solidFill>
                  <a:srgbClr val="808285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</a:rPr>
              <a:t>Second level</a:t>
            </a:r>
          </a:p>
          <a:p>
            <a:pPr marL="644652" marR="0" lvl="2" indent="-205740" algn="l" defTabSz="822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"/>
              </a:spcAft>
              <a:buClr>
                <a:srgbClr val="000000">
                  <a:lumMod val="75000"/>
                  <a:lumOff val="25000"/>
                </a:srgbClr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20" b="0" i="1" u="none" strike="noStrike" kern="1200" cap="none" spc="0" normalizeH="0" baseline="0" noProof="0">
                <a:ln>
                  <a:noFill/>
                </a:ln>
                <a:solidFill>
                  <a:srgbClr val="808285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</a:rPr>
              <a:t>Third level</a:t>
            </a:r>
          </a:p>
          <a:p>
            <a:pPr marL="208483" marR="0" lvl="0" indent="-208483" algn="l" defTabSz="822952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720"/>
              </a:spcAft>
              <a:buClr>
                <a:srgbClr val="000000">
                  <a:lumMod val="75000"/>
                  <a:lumOff val="25000"/>
                </a:srgbClr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</a:rPr>
              <a:t>Click to edit Master text styles</a:t>
            </a:r>
          </a:p>
          <a:p>
            <a:pPr marL="425196" marR="0" lvl="1" indent="-205740" algn="l" defTabSz="822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"/>
              </a:spcAft>
              <a:buClr>
                <a:srgbClr val="000000">
                  <a:lumMod val="75000"/>
                  <a:lumOff val="25000"/>
                </a:srgbClr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40" b="1" i="0" u="none" strike="noStrike" kern="1200" cap="none" spc="0" normalizeH="0" baseline="0" noProof="0">
                <a:ln>
                  <a:noFill/>
                </a:ln>
                <a:solidFill>
                  <a:srgbClr val="808285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</a:rPr>
              <a:t>Second level</a:t>
            </a:r>
          </a:p>
          <a:p>
            <a:pPr marL="644652" marR="0" lvl="2" indent="-205740" algn="l" defTabSz="822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"/>
              </a:spcAft>
              <a:buClr>
                <a:srgbClr val="000000">
                  <a:lumMod val="75000"/>
                  <a:lumOff val="25000"/>
                </a:srgbClr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20" b="0" i="1" u="none" strike="noStrike" kern="1200" cap="none" spc="0" normalizeH="0" baseline="0" noProof="0">
                <a:ln>
                  <a:noFill/>
                </a:ln>
                <a:solidFill>
                  <a:srgbClr val="808285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</a:rPr>
              <a:t>Third level</a:t>
            </a:r>
          </a:p>
          <a:p>
            <a:pPr marL="208483" marR="0" lvl="0" indent="-208483" algn="l" defTabSz="822952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720"/>
              </a:spcAft>
              <a:buClr>
                <a:srgbClr val="000000">
                  <a:lumMod val="75000"/>
                  <a:lumOff val="25000"/>
                </a:srgbClr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</a:rPr>
              <a:t>Click to edit Master text styles</a:t>
            </a:r>
          </a:p>
          <a:p>
            <a:pPr marL="425196" marR="0" lvl="1" indent="-205740" algn="l" defTabSz="822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"/>
              </a:spcAft>
              <a:buClr>
                <a:srgbClr val="000000">
                  <a:lumMod val="75000"/>
                  <a:lumOff val="25000"/>
                </a:srgbClr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40" b="1" i="0" u="none" strike="noStrike" kern="1200" cap="none" spc="0" normalizeH="0" baseline="0" noProof="0">
                <a:ln>
                  <a:noFill/>
                </a:ln>
                <a:solidFill>
                  <a:srgbClr val="808285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</a:rPr>
              <a:t>Second level</a:t>
            </a:r>
          </a:p>
          <a:p>
            <a:pPr marL="644652" marR="0" lvl="2" indent="-205740" algn="l" defTabSz="822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"/>
              </a:spcAft>
              <a:buClr>
                <a:srgbClr val="000000">
                  <a:lumMod val="75000"/>
                  <a:lumOff val="25000"/>
                </a:srgbClr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20" b="0" i="1" u="none" strike="noStrike" kern="1200" cap="none" spc="0" normalizeH="0" baseline="0" noProof="0">
                <a:ln>
                  <a:noFill/>
                </a:ln>
                <a:solidFill>
                  <a:srgbClr val="808285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</a:rPr>
              <a:t>Third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4687C7-507C-4BD7-BDAD-BC16F35878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959" y="6574824"/>
            <a:ext cx="569483" cy="252385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51541438-4CE9-4731-A0E5-E42B242D5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9400" y="6515102"/>
            <a:ext cx="2057400" cy="36438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2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g blee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4614" y="420624"/>
            <a:ext cx="7754190" cy="646176"/>
          </a:xfrm>
          <a:prstGeom prst="rect">
            <a:avLst/>
          </a:prstGeom>
        </p:spPr>
        <p:txBody>
          <a:bodyPr lIns="0"/>
          <a:lstStyle>
            <a:lvl1pPr algn="l">
              <a:defRPr sz="2880" baseline="0">
                <a:solidFill>
                  <a:srgbClr val="395173"/>
                </a:solidFill>
              </a:defRPr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0" y="1790702"/>
            <a:ext cx="9144000" cy="47138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A full page bleed graphic/photo 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F7E16B8-0524-4BDA-89A4-99C50EA822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505" y="1082890"/>
            <a:ext cx="5780926" cy="34646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40" b="1" i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If you need a subhead, put it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24ACB8-2975-4B16-9851-BBA40601083D}"/>
              </a:ext>
            </a:extLst>
          </p:cNvPr>
          <p:cNvSpPr/>
          <p:nvPr userDrawn="1"/>
        </p:nvSpPr>
        <p:spPr>
          <a:xfrm>
            <a:off x="0" y="6511534"/>
            <a:ext cx="9144000" cy="346466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6EFEAEE-5C3E-40B0-A33F-9642AE8CC4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9400" y="6515102"/>
            <a:ext cx="2057400" cy="36438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6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g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480" y="409956"/>
            <a:ext cx="7754190" cy="656844"/>
          </a:xfrm>
          <a:prstGeom prst="rect">
            <a:avLst/>
          </a:prstGeom>
        </p:spPr>
        <p:txBody>
          <a:bodyPr lIns="0"/>
          <a:lstStyle>
            <a:lvl1pPr algn="l">
              <a:defRPr sz="2880" baseline="0">
                <a:solidFill>
                  <a:srgbClr val="395173"/>
                </a:solidFill>
              </a:defRPr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511534"/>
            <a:ext cx="9144000" cy="346466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467479" y="1790700"/>
            <a:ext cx="8219321" cy="472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A full page graphic/photo 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67483" y="1081761"/>
            <a:ext cx="7762121" cy="34646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40" b="1" i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If you need a subhead, put it here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AB224629-64FE-4FB5-B6FC-CBE4A3E15B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9400" y="6515102"/>
            <a:ext cx="2057400" cy="36438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07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metric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/>
          <a:lstStyle>
            <a:lvl1pPr>
              <a:defRPr/>
            </a:lvl1pPr>
          </a:lstStyle>
          <a:p>
            <a:r>
              <a:rPr lang="en-US"/>
              <a:t>Isometric Grid Template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15100"/>
            <a:ext cx="9144000" cy="342900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790701"/>
            <a:ext cx="8229600" cy="4381501"/>
          </a:xfrm>
          <a:prstGeom prst="rect">
            <a:avLst/>
          </a:prstGeom>
        </p:spPr>
        <p:txBody>
          <a:bodyPr l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754373" indent="-342896">
              <a:buFont typeface="Arial" panose="020B0604020202020204" pitchFamily="34" charset="0"/>
              <a:buChar char="•"/>
              <a:defRPr/>
            </a:lvl2pPr>
            <a:lvl3pPr>
              <a:defRPr/>
            </a:lvl3pPr>
          </a:lstStyle>
          <a:p>
            <a:pPr lvl="0"/>
            <a:r>
              <a:rPr lang="en-US"/>
              <a:t>Once objects are aligned on all </a:t>
            </a:r>
            <a:r>
              <a:rPr lang="en-US" err="1"/>
              <a:t>iso</a:t>
            </a:r>
            <a:r>
              <a:rPr lang="en-US"/>
              <a:t> slides, the grid can be turned off once in the master slide, and all the slides using this master would be updated.</a:t>
            </a:r>
          </a:p>
          <a:p>
            <a:pPr lvl="0"/>
            <a:r>
              <a:rPr lang="en-US"/>
              <a:t>To turn off the Grid on the master slide:</a:t>
            </a:r>
          </a:p>
          <a:p>
            <a:pPr lvl="1"/>
            <a:r>
              <a:rPr lang="en-US"/>
              <a:t>Go to “View” &gt; “Slide Master”</a:t>
            </a:r>
          </a:p>
          <a:p>
            <a:pPr lvl="1"/>
            <a:r>
              <a:rPr lang="en-US"/>
              <a:t>Select “Isometric grid” master layout if not already selected</a:t>
            </a:r>
          </a:p>
          <a:p>
            <a:pPr lvl="1"/>
            <a:r>
              <a:rPr lang="en-US"/>
              <a:t>Select “Home” &gt; “Arrange” &gt; “Selection Pane”</a:t>
            </a:r>
          </a:p>
          <a:p>
            <a:pPr lvl="1"/>
            <a:r>
              <a:rPr lang="en-US"/>
              <a:t>Click on the eye icon to hide the “Isometric Grid” layer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19CE37-2C1B-443A-A95F-93440A4567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2" y="6574824"/>
            <a:ext cx="569483" cy="25238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09CB89-79AC-4F6A-BF57-9DE4563A9C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505" y="1082890"/>
            <a:ext cx="5780926" cy="34646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40" b="1" i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If you need a subhead, put it here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57F2361-3A6B-409E-BA74-7D7B5A6CD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9400" y="6515102"/>
            <a:ext cx="2057400" cy="36438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Isometric Grid">
            <a:extLst>
              <a:ext uri="{FF2B5EF4-FFF2-40B4-BE49-F238E27FC236}">
                <a16:creationId xmlns:a16="http://schemas.microsoft.com/office/drawing/2014/main" id="{87A9B1E5-559D-46CB-960F-5A9752E4F9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53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4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graphic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515100"/>
            <a:ext cx="9144000" cy="342900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464615" y="423682"/>
            <a:ext cx="8229600" cy="551789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A full page graphic/photo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4016" y="6137680"/>
            <a:ext cx="7982784" cy="219484"/>
          </a:xfrm>
          <a:prstGeom prst="rect">
            <a:avLst/>
          </a:prstGeom>
        </p:spPr>
        <p:txBody>
          <a:bodyPr lIns="0" rIns="0"/>
          <a:lstStyle>
            <a:lvl1pPr algn="r">
              <a:defRPr sz="1440" i="0" baseline="0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/>
              <a:t>Concise caption for above image/graphic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347EE5-6CAA-4669-AE49-FF0552978B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2" y="6574824"/>
            <a:ext cx="569483" cy="25238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38565D72-96CD-4EEE-9AC1-415B0263F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9400" y="6515102"/>
            <a:ext cx="2057400" cy="36438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5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4614" y="421963"/>
            <a:ext cx="7754190" cy="644838"/>
          </a:xfrm>
          <a:prstGeom prst="rect">
            <a:avLst/>
          </a:prstGeom>
        </p:spPr>
        <p:txBody>
          <a:bodyPr lIns="0" rIns="0"/>
          <a:lstStyle>
            <a:lvl1pPr algn="l">
              <a:defRPr sz="2880" baseline="0">
                <a:solidFill>
                  <a:srgbClr val="395173"/>
                </a:solidFill>
              </a:defRPr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515100"/>
            <a:ext cx="9144000" cy="342900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64615" y="1615625"/>
            <a:ext cx="3993085" cy="3822406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graphic/photo 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6300" y="1608983"/>
            <a:ext cx="3991356" cy="3822406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graphic/photo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86302" y="5635275"/>
            <a:ext cx="4000499" cy="536944"/>
          </a:xfrm>
          <a:prstGeom prst="rect">
            <a:avLst/>
          </a:prstGeom>
        </p:spPr>
        <p:txBody>
          <a:bodyPr lIns="0" tIns="0" rIns="0" anchor="t">
            <a:noAutofit/>
          </a:bodyPr>
          <a:lstStyle>
            <a:lvl1pPr marL="0" indent="0" algn="l">
              <a:lnSpc>
                <a:spcPts val="1710"/>
              </a:lnSpc>
              <a:spcBef>
                <a:spcPts val="540"/>
              </a:spcBef>
              <a:buNone/>
              <a:defRPr sz="1320" b="0" baseline="0">
                <a:solidFill>
                  <a:schemeClr val="accent6"/>
                </a:solidFill>
              </a:defRPr>
            </a:lvl1pPr>
            <a:lvl2pPr marL="411475" indent="0">
              <a:buNone/>
              <a:defRPr/>
            </a:lvl2pPr>
            <a:lvl3pPr marL="822952" indent="0">
              <a:buNone/>
              <a:defRPr/>
            </a:lvl3pPr>
          </a:lstStyle>
          <a:p>
            <a:pPr lvl="0"/>
            <a:r>
              <a:rPr lang="en-US"/>
              <a:t>A caption for the image or graphic above.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64614" y="5635276"/>
            <a:ext cx="3993086" cy="536944"/>
          </a:xfrm>
          <a:prstGeom prst="rect">
            <a:avLst/>
          </a:prstGeom>
        </p:spPr>
        <p:txBody>
          <a:bodyPr lIns="0" tIns="0" rIns="0" anchor="t">
            <a:noAutofit/>
          </a:bodyPr>
          <a:lstStyle>
            <a:lvl1pPr marL="0" indent="0" algn="l">
              <a:lnSpc>
                <a:spcPts val="1710"/>
              </a:lnSpc>
              <a:spcBef>
                <a:spcPts val="540"/>
              </a:spcBef>
              <a:buNone/>
              <a:defRPr sz="1320" b="0" baseline="0">
                <a:solidFill>
                  <a:schemeClr val="accent6"/>
                </a:solidFill>
              </a:defRPr>
            </a:lvl1pPr>
            <a:lvl2pPr marL="411475" indent="0">
              <a:buNone/>
              <a:defRPr/>
            </a:lvl2pPr>
            <a:lvl3pPr marL="822952" indent="0">
              <a:buNone/>
              <a:defRPr/>
            </a:lvl3pPr>
          </a:lstStyle>
          <a:p>
            <a:pPr lvl="0"/>
            <a:r>
              <a:rPr lang="en-US"/>
              <a:t>A caption for the image or graphic above.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18792E-0586-4AD2-AAEF-32334B8317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2" y="6574824"/>
            <a:ext cx="569483" cy="252385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32CE6665-CA15-475D-A905-97D2B5E97B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505" y="1082890"/>
            <a:ext cx="5780926" cy="34646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40" b="1" i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If you need a subhead, put it here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4971E55D-DBFA-4F86-B684-FB099858B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9400" y="6515102"/>
            <a:ext cx="2057400" cy="36438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38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065" y="422012"/>
            <a:ext cx="7754190" cy="630085"/>
          </a:xfrm>
          <a:prstGeom prst="rect">
            <a:avLst/>
          </a:prstGeom>
        </p:spPr>
        <p:txBody>
          <a:bodyPr lIns="0"/>
          <a:lstStyle>
            <a:lvl1pPr algn="l">
              <a:defRPr sz="2880" baseline="0">
                <a:solidFill>
                  <a:srgbClr val="395173"/>
                </a:solidFill>
              </a:defRPr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515100"/>
            <a:ext cx="9144000" cy="342900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255264" y="1611197"/>
            <a:ext cx="2633472" cy="3822406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graphic/photo 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57200" y="1615625"/>
            <a:ext cx="2633472" cy="3822406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graphic/photo 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6053328" y="1618281"/>
            <a:ext cx="2633472" cy="3822406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graphic/photo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053328" y="5635275"/>
            <a:ext cx="2633472" cy="536944"/>
          </a:xfrm>
          <a:prstGeom prst="rect">
            <a:avLst/>
          </a:prstGeom>
        </p:spPr>
        <p:txBody>
          <a:bodyPr lIns="0" tIns="0" rIns="0" anchor="t">
            <a:noAutofit/>
          </a:bodyPr>
          <a:lstStyle>
            <a:lvl1pPr marL="0" indent="0" algn="l">
              <a:lnSpc>
                <a:spcPts val="1710"/>
              </a:lnSpc>
              <a:spcBef>
                <a:spcPts val="540"/>
              </a:spcBef>
              <a:buNone/>
              <a:defRPr sz="1320" b="0" baseline="0">
                <a:solidFill>
                  <a:schemeClr val="accent6"/>
                </a:solidFill>
              </a:defRPr>
            </a:lvl1pPr>
            <a:lvl2pPr marL="411475" indent="0">
              <a:buNone/>
              <a:defRPr/>
            </a:lvl2pPr>
            <a:lvl3pPr marL="822952" indent="0">
              <a:buNone/>
              <a:defRPr/>
            </a:lvl3pPr>
          </a:lstStyle>
          <a:p>
            <a:pPr lvl="0"/>
            <a:r>
              <a:rPr lang="en-US"/>
              <a:t>A caption for the image or graphic above.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255264" y="5635275"/>
            <a:ext cx="2633472" cy="536944"/>
          </a:xfrm>
          <a:prstGeom prst="rect">
            <a:avLst/>
          </a:prstGeom>
        </p:spPr>
        <p:txBody>
          <a:bodyPr lIns="0" tIns="0" rIns="0" anchor="t">
            <a:noAutofit/>
          </a:bodyPr>
          <a:lstStyle>
            <a:lvl1pPr marL="0" indent="0" algn="l">
              <a:lnSpc>
                <a:spcPts val="1710"/>
              </a:lnSpc>
              <a:spcBef>
                <a:spcPts val="540"/>
              </a:spcBef>
              <a:buNone/>
              <a:defRPr sz="1320" b="0" baseline="0">
                <a:solidFill>
                  <a:schemeClr val="accent6"/>
                </a:solidFill>
              </a:defRPr>
            </a:lvl1pPr>
            <a:lvl2pPr marL="411475" indent="0">
              <a:buNone/>
              <a:defRPr/>
            </a:lvl2pPr>
            <a:lvl3pPr marL="822952" indent="0">
              <a:buNone/>
              <a:defRPr/>
            </a:lvl3pPr>
          </a:lstStyle>
          <a:p>
            <a:pPr lvl="0"/>
            <a:r>
              <a:rPr lang="en-US"/>
              <a:t>A caption for the image or graphic above.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57560" y="5635276"/>
            <a:ext cx="2633472" cy="536944"/>
          </a:xfrm>
          <a:prstGeom prst="rect">
            <a:avLst/>
          </a:prstGeom>
        </p:spPr>
        <p:txBody>
          <a:bodyPr lIns="0" tIns="0" rIns="0" anchor="t">
            <a:noAutofit/>
          </a:bodyPr>
          <a:lstStyle>
            <a:lvl1pPr marL="0" indent="0" algn="l">
              <a:lnSpc>
                <a:spcPts val="1710"/>
              </a:lnSpc>
              <a:spcBef>
                <a:spcPts val="540"/>
              </a:spcBef>
              <a:buNone/>
              <a:defRPr sz="1320" b="0" baseline="0">
                <a:solidFill>
                  <a:schemeClr val="accent6"/>
                </a:solidFill>
              </a:defRPr>
            </a:lvl1pPr>
            <a:lvl2pPr marL="411475" indent="0">
              <a:buNone/>
              <a:defRPr/>
            </a:lvl2pPr>
            <a:lvl3pPr marL="822952" indent="0">
              <a:buNone/>
              <a:defRPr/>
            </a:lvl3pPr>
          </a:lstStyle>
          <a:p>
            <a:pPr lvl="0"/>
            <a:r>
              <a:rPr lang="en-US"/>
              <a:t>A caption for the image or graphic above.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760B97-F72A-483E-9DD3-272EF2349A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2" y="6574824"/>
            <a:ext cx="569483" cy="252385"/>
          </a:xfrm>
          <a:prstGeom prst="rect">
            <a:avLst/>
          </a:prstGeom>
        </p:spPr>
      </p:pic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8F64ECD8-9D36-4D42-8C7C-7E945418B1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505" y="1082890"/>
            <a:ext cx="5780926" cy="34646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40" b="1" i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If you need a subhead, put it here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6A0A9BBD-EA61-4A43-9139-2576A3FA3A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9400" y="6515102"/>
            <a:ext cx="2057400" cy="36438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605039"/>
            <a:ext cx="1890542" cy="2172614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880">
                <a:latin typeface="Arial"/>
                <a:cs typeface="Arial"/>
              </a:defRPr>
            </a:lvl1pPr>
            <a:lvl2pPr marL="411475" indent="0">
              <a:buNone/>
              <a:defRPr sz="2520"/>
            </a:lvl2pPr>
            <a:lvl3pPr marL="822952" indent="0">
              <a:buNone/>
              <a:defRPr sz="2160"/>
            </a:lvl3pPr>
            <a:lvl4pPr marL="1234428" indent="0">
              <a:buNone/>
              <a:defRPr sz="1800"/>
            </a:lvl4pPr>
            <a:lvl5pPr marL="1645904" indent="0">
              <a:buNone/>
              <a:defRPr sz="1800"/>
            </a:lvl5pPr>
            <a:lvl6pPr marL="2057380" indent="0">
              <a:buNone/>
              <a:defRPr sz="1800"/>
            </a:lvl6pPr>
            <a:lvl7pPr marL="2468855" indent="0">
              <a:buNone/>
              <a:defRPr sz="1800"/>
            </a:lvl7pPr>
            <a:lvl8pPr marL="2880331" indent="0">
              <a:buNone/>
              <a:defRPr sz="1800"/>
            </a:lvl8pPr>
            <a:lvl9pPr marL="3291808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/>
          </p:nvPr>
        </p:nvSpPr>
        <p:spPr>
          <a:xfrm>
            <a:off x="2563978" y="1605039"/>
            <a:ext cx="1890542" cy="2172614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880">
                <a:latin typeface="Arial"/>
                <a:cs typeface="Arial"/>
              </a:defRPr>
            </a:lvl1pPr>
            <a:lvl2pPr marL="411475" indent="0">
              <a:buNone/>
              <a:defRPr sz="2520"/>
            </a:lvl2pPr>
            <a:lvl3pPr marL="822952" indent="0">
              <a:buNone/>
              <a:defRPr sz="2160"/>
            </a:lvl3pPr>
            <a:lvl4pPr marL="1234428" indent="0">
              <a:buNone/>
              <a:defRPr sz="1800"/>
            </a:lvl4pPr>
            <a:lvl5pPr marL="1645904" indent="0">
              <a:buNone/>
              <a:defRPr sz="1800"/>
            </a:lvl5pPr>
            <a:lvl6pPr marL="2057380" indent="0">
              <a:buNone/>
              <a:defRPr sz="1800"/>
            </a:lvl6pPr>
            <a:lvl7pPr marL="2468855" indent="0">
              <a:buNone/>
              <a:defRPr sz="1800"/>
            </a:lvl7pPr>
            <a:lvl8pPr marL="2880331" indent="0">
              <a:buNone/>
              <a:defRPr sz="1800"/>
            </a:lvl8pPr>
            <a:lvl9pPr marL="3291808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/>
          </p:nvPr>
        </p:nvSpPr>
        <p:spPr>
          <a:xfrm>
            <a:off x="457205" y="3998305"/>
            <a:ext cx="1890542" cy="2172614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880">
                <a:latin typeface="Arial"/>
                <a:cs typeface="Arial"/>
              </a:defRPr>
            </a:lvl1pPr>
            <a:lvl2pPr marL="411475" indent="0">
              <a:buNone/>
              <a:defRPr sz="2520"/>
            </a:lvl2pPr>
            <a:lvl3pPr marL="822952" indent="0">
              <a:buNone/>
              <a:defRPr sz="2160"/>
            </a:lvl3pPr>
            <a:lvl4pPr marL="1234428" indent="0">
              <a:buNone/>
              <a:defRPr sz="1800"/>
            </a:lvl4pPr>
            <a:lvl5pPr marL="1645904" indent="0">
              <a:buNone/>
              <a:defRPr sz="1800"/>
            </a:lvl5pPr>
            <a:lvl6pPr marL="2057380" indent="0">
              <a:buNone/>
              <a:defRPr sz="1800"/>
            </a:lvl6pPr>
            <a:lvl7pPr marL="2468855" indent="0">
              <a:buNone/>
              <a:defRPr sz="1800"/>
            </a:lvl7pPr>
            <a:lvl8pPr marL="2880331" indent="0">
              <a:buNone/>
              <a:defRPr sz="1800"/>
            </a:lvl8pPr>
            <a:lvl9pPr marL="3291808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6"/>
          </p:nvPr>
        </p:nvSpPr>
        <p:spPr>
          <a:xfrm>
            <a:off x="2563978" y="3998305"/>
            <a:ext cx="1890542" cy="2172614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880">
                <a:latin typeface="Arial"/>
                <a:cs typeface="Arial"/>
              </a:defRPr>
            </a:lvl1pPr>
            <a:lvl2pPr marL="411475" indent="0">
              <a:buNone/>
              <a:defRPr sz="2520"/>
            </a:lvl2pPr>
            <a:lvl3pPr marL="822952" indent="0">
              <a:buNone/>
              <a:defRPr sz="2160"/>
            </a:lvl3pPr>
            <a:lvl4pPr marL="1234428" indent="0">
              <a:buNone/>
              <a:defRPr sz="1800"/>
            </a:lvl4pPr>
            <a:lvl5pPr marL="1645904" indent="0">
              <a:buNone/>
              <a:defRPr sz="1800"/>
            </a:lvl5pPr>
            <a:lvl6pPr marL="2057380" indent="0">
              <a:buNone/>
              <a:defRPr sz="1800"/>
            </a:lvl6pPr>
            <a:lvl7pPr marL="2468855" indent="0">
              <a:buNone/>
              <a:defRPr sz="1800"/>
            </a:lvl7pPr>
            <a:lvl8pPr marL="2880331" indent="0">
              <a:buNone/>
              <a:defRPr sz="1800"/>
            </a:lvl8pPr>
            <a:lvl9pPr marL="3291808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64614" y="423092"/>
            <a:ext cx="7754190" cy="629004"/>
          </a:xfrm>
          <a:prstGeom prst="rect">
            <a:avLst/>
          </a:prstGeom>
        </p:spPr>
        <p:txBody>
          <a:bodyPr lIns="0" rIns="0"/>
          <a:lstStyle>
            <a:lvl1pPr algn="l">
              <a:defRPr sz="2880" baseline="0">
                <a:solidFill>
                  <a:srgbClr val="395173"/>
                </a:solidFill>
              </a:defRPr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689482" y="1600208"/>
            <a:ext cx="3997319" cy="4570144"/>
          </a:xfrm>
          <a:prstGeom prst="rect">
            <a:avLst/>
          </a:prstGeo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515100"/>
            <a:ext cx="9144000" cy="342900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80D919-B9D8-4686-B97E-85EBBACDF8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2" y="6574824"/>
            <a:ext cx="569483" cy="252385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25E4D3B-C850-4877-93AD-830A8FA20C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505" y="1082890"/>
            <a:ext cx="5780926" cy="34646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40" b="1" i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If you need a subhead, put it here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64BCA8EF-E5A3-4E79-88C9-E2D0CDB613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9400" y="6515102"/>
            <a:ext cx="2057400" cy="36438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4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blue">
    <p:bg>
      <p:bgPr>
        <a:solidFill>
          <a:srgbClr val="3951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1193800"/>
            <a:ext cx="7764463" cy="21800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ts val="8500"/>
              </a:lnSpc>
              <a:defRPr sz="7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Transition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13152"/>
            <a:ext cx="5765800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transition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203773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4614" y="421366"/>
            <a:ext cx="3993086" cy="645434"/>
          </a:xfrm>
          <a:prstGeom prst="rect">
            <a:avLst/>
          </a:prstGeom>
        </p:spPr>
        <p:txBody>
          <a:bodyPr lIns="0" rIns="0"/>
          <a:lstStyle>
            <a:lvl1pPr algn="r">
              <a:defRPr sz="2880" baseline="0">
                <a:solidFill>
                  <a:srgbClr val="395173"/>
                </a:solidFill>
              </a:defRPr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674871" y="411480"/>
            <a:ext cx="4011929" cy="65532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>
              <a:lnSpc>
                <a:spcPts val="2340"/>
              </a:lnSpc>
              <a:spcBef>
                <a:spcPts val="1080"/>
              </a:spcBef>
              <a:buNone/>
              <a:defRPr sz="1800" i="1" baseline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11475" indent="0">
              <a:buNone/>
              <a:defRPr/>
            </a:lvl2pPr>
            <a:lvl3pPr marL="822952" indent="0">
              <a:buNone/>
              <a:defRPr/>
            </a:lvl3pPr>
            <a:lvl4pPr marL="1234428" indent="0">
              <a:buNone/>
              <a:defRPr/>
            </a:lvl4pPr>
            <a:lvl5pPr marL="1645904" indent="0">
              <a:buNone/>
              <a:defRPr/>
            </a:lvl5pPr>
          </a:lstStyle>
          <a:p>
            <a:pPr lvl="0"/>
            <a:r>
              <a:rPr lang="en-US"/>
              <a:t>Brief description text for the photo collage below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A6B3AA-0B19-4FAF-B63A-F77314892EA2}"/>
              </a:ext>
            </a:extLst>
          </p:cNvPr>
          <p:cNvSpPr/>
          <p:nvPr userDrawn="1"/>
        </p:nvSpPr>
        <p:spPr>
          <a:xfrm>
            <a:off x="0" y="6511534"/>
            <a:ext cx="9144000" cy="346466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D4E837-8696-4A89-BA92-03B0FDC11B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2" y="6574824"/>
            <a:ext cx="569483" cy="252385"/>
          </a:xfrm>
          <a:prstGeom prst="rect">
            <a:avLst/>
          </a:prstGeom>
        </p:spPr>
      </p:pic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C6457A10-78E2-4F92-9906-AD6091757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9400" y="6515102"/>
            <a:ext cx="2057400" cy="36438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F5F476-EC74-404B-9422-3A01B9070E8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0016" y="1612470"/>
            <a:ext cx="2140267" cy="2657476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8311C65D-4EC0-4B70-B058-98EFF8B0B03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68869" y="1612470"/>
            <a:ext cx="2140267" cy="1875502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26D13196-C92D-4C3A-BCA2-ACF0A47A64D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17721" y="1612470"/>
            <a:ext cx="2140267" cy="2657476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565CC5FB-1DDC-4321-AB62-FA01AA2F168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66573" y="1612470"/>
            <a:ext cx="2140267" cy="1875502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CE31F9AE-3618-4A95-8A23-96BA820D57B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20013" y="4393329"/>
            <a:ext cx="2140267" cy="1875502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F92AFF34-1A6E-4E6D-896C-0D1441C92A2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371487" y="3609684"/>
            <a:ext cx="2140267" cy="2657476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C6EA0A71-3D29-46DD-AC2F-B9EA3AC5C9D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622959" y="4391657"/>
            <a:ext cx="2140267" cy="1875502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C632D03A-7AFE-43A4-9563-DD62D4274A5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874434" y="3608012"/>
            <a:ext cx="2140267" cy="265747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1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erson blur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774C69-11C7-4095-AABD-C3185BC6C976}"/>
              </a:ext>
            </a:extLst>
          </p:cNvPr>
          <p:cNvSpPr/>
          <p:nvPr userDrawn="1"/>
        </p:nvSpPr>
        <p:spPr>
          <a:xfrm>
            <a:off x="2" y="1613486"/>
            <a:ext cx="2343150" cy="455871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4614" y="419095"/>
            <a:ext cx="7754190" cy="647706"/>
          </a:xfrm>
          <a:prstGeom prst="rect">
            <a:avLst/>
          </a:prstGeom>
        </p:spPr>
        <p:txBody>
          <a:bodyPr lIns="0" rIns="0"/>
          <a:lstStyle>
            <a:lvl1pPr algn="l">
              <a:defRPr sz="2880" baseline="0">
                <a:solidFill>
                  <a:srgbClr val="395173"/>
                </a:solidFill>
              </a:defRPr>
            </a:lvl1pPr>
          </a:lstStyle>
          <a:p>
            <a:r>
              <a:rPr lang="en-US"/>
              <a:t>One Person Blurb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64616" y="3767782"/>
            <a:ext cx="1773560" cy="366384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ts val="1980"/>
              </a:lnSpc>
              <a:spcBef>
                <a:spcPts val="0"/>
              </a:spcBef>
              <a:buNone/>
              <a:defRPr sz="1320" b="1" baseline="0">
                <a:solidFill>
                  <a:schemeClr val="accent1"/>
                </a:solidFill>
              </a:defRPr>
            </a:lvl1pPr>
            <a:lvl2pPr marL="411475" indent="0">
              <a:buNone/>
              <a:defRPr/>
            </a:lvl2pPr>
            <a:lvl3pPr marL="822952" indent="0">
              <a:buNone/>
              <a:defRPr/>
            </a:lvl3pPr>
          </a:lstStyle>
          <a:p>
            <a:pPr lvl="0"/>
            <a:r>
              <a:rPr lang="en-US"/>
              <a:t>First, Last Name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57201" y="1613487"/>
            <a:ext cx="1776859" cy="19910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60"/>
            </a:lvl1pPr>
          </a:lstStyle>
          <a:p>
            <a:pPr lvl="0"/>
            <a:r>
              <a:rPr lang="en-US"/>
              <a:t>photo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60502" y="4226970"/>
            <a:ext cx="1773560" cy="343927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ts val="1980"/>
              </a:lnSpc>
              <a:spcBef>
                <a:spcPts val="0"/>
              </a:spcBef>
              <a:buNone/>
              <a:defRPr sz="1320" b="1" baseline="0">
                <a:solidFill>
                  <a:schemeClr val="accent6"/>
                </a:solidFill>
              </a:defRPr>
            </a:lvl1pPr>
            <a:lvl2pPr marL="411475" indent="0">
              <a:buNone/>
              <a:defRPr/>
            </a:lvl2pPr>
            <a:lvl3pPr marL="822952" indent="0">
              <a:buNone/>
              <a:defRPr/>
            </a:lvl3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2563977" y="1610759"/>
            <a:ext cx="4013986" cy="4571999"/>
          </a:xfrm>
          <a:prstGeom prst="rect">
            <a:avLst/>
          </a:prstGeom>
        </p:spPr>
        <p:txBody>
          <a:bodyPr lIns="0" rIns="0"/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11476" indent="0">
              <a:buFont typeface="Arial" panose="020B0604020202020204" pitchFamily="34" charset="0"/>
              <a:buNone/>
              <a:defRPr sz="132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822952" indent="0"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919724" y="1600208"/>
            <a:ext cx="1764791" cy="4571999"/>
          </a:xfrm>
          <a:prstGeom prst="rect">
            <a:avLst/>
          </a:prstGeom>
        </p:spPr>
        <p:txBody>
          <a:bodyPr lIns="0" tIns="0" rIns="0" anchor="ctr">
            <a:noAutofit/>
          </a:bodyPr>
          <a:lstStyle>
            <a:lvl1pPr marL="0" indent="0" algn="l">
              <a:lnSpc>
                <a:spcPts val="2880"/>
              </a:lnSpc>
              <a:spcBef>
                <a:spcPts val="0"/>
              </a:spcBef>
              <a:buNone/>
              <a:defRPr sz="1920" b="1" i="1" baseline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11475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822952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234428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645904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Something you really want to stand out about the person.</a:t>
            </a:r>
          </a:p>
          <a:p>
            <a:pPr lvl="0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317658-BABC-46E9-83CF-6127AC7FE59D}"/>
              </a:ext>
            </a:extLst>
          </p:cNvPr>
          <p:cNvCxnSpPr/>
          <p:nvPr userDrawn="1"/>
        </p:nvCxnSpPr>
        <p:spPr>
          <a:xfrm>
            <a:off x="6777533" y="1613488"/>
            <a:ext cx="0" cy="4558720"/>
          </a:xfrm>
          <a:prstGeom prst="line">
            <a:avLst/>
          </a:prstGeom>
          <a:ln w="9525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A9FA201-24D0-4719-AE3A-9EB89727EDFD}"/>
              </a:ext>
            </a:extLst>
          </p:cNvPr>
          <p:cNvSpPr/>
          <p:nvPr userDrawn="1"/>
        </p:nvSpPr>
        <p:spPr>
          <a:xfrm>
            <a:off x="0" y="6511534"/>
            <a:ext cx="9144000" cy="346466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F3E247-FEA3-4596-A758-6EDC8A6B4E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2" y="6574824"/>
            <a:ext cx="569483" cy="252385"/>
          </a:xfrm>
          <a:prstGeom prst="rect">
            <a:avLst/>
          </a:prstGeom>
        </p:spPr>
      </p:pic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6559FE58-F67F-4712-AA26-EBF10FB6A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9400" y="6515102"/>
            <a:ext cx="2057400" cy="36438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person blur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4059" y="409951"/>
            <a:ext cx="7754190" cy="656850"/>
          </a:xfrm>
          <a:prstGeom prst="rect">
            <a:avLst/>
          </a:prstGeom>
        </p:spPr>
        <p:txBody>
          <a:bodyPr lIns="0"/>
          <a:lstStyle>
            <a:lvl1pPr algn="l">
              <a:defRPr sz="2880" baseline="0">
                <a:solidFill>
                  <a:srgbClr val="395173"/>
                </a:solidFill>
              </a:defRPr>
            </a:lvl1pPr>
          </a:lstStyle>
          <a:p>
            <a:r>
              <a:rPr lang="en-US"/>
              <a:t>Two-Person Blurb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71471" y="1612077"/>
            <a:ext cx="2586234" cy="34392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980"/>
              </a:lnSpc>
              <a:spcBef>
                <a:spcPts val="0"/>
              </a:spcBef>
              <a:buNone/>
              <a:defRPr sz="1320" b="1" baseline="0">
                <a:solidFill>
                  <a:schemeClr val="tx2"/>
                </a:solidFill>
              </a:defRPr>
            </a:lvl1pPr>
            <a:lvl2pPr marL="411475" indent="0">
              <a:buNone/>
              <a:defRPr/>
            </a:lvl2pPr>
            <a:lvl3pPr marL="822952" indent="0">
              <a:buNone/>
              <a:defRPr/>
            </a:lvl3pPr>
          </a:lstStyle>
          <a:p>
            <a:pPr lvl="0"/>
            <a:r>
              <a:rPr lang="en-US"/>
              <a:t>First, Last Name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64058" y="1613488"/>
            <a:ext cx="1284732" cy="15778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60"/>
            </a:lvl1pPr>
          </a:lstStyle>
          <a:p>
            <a:pPr lvl="0"/>
            <a:r>
              <a:rPr lang="en-US"/>
              <a:t>photo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871472" y="2012902"/>
            <a:ext cx="2586233" cy="32284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980"/>
              </a:lnSpc>
              <a:spcBef>
                <a:spcPts val="0"/>
              </a:spcBef>
              <a:buNone/>
              <a:defRPr sz="1320" b="1" baseline="0">
                <a:solidFill>
                  <a:schemeClr val="accent6"/>
                </a:solidFill>
              </a:defRPr>
            </a:lvl1pPr>
            <a:lvl2pPr marL="411475" indent="0">
              <a:buNone/>
              <a:defRPr/>
            </a:lvl2pPr>
            <a:lvl3pPr marL="822952" indent="0">
              <a:buNone/>
              <a:defRPr/>
            </a:lvl3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64059" y="3415813"/>
            <a:ext cx="3993646" cy="2756394"/>
          </a:xfrm>
          <a:prstGeom prst="rect">
            <a:avLst/>
          </a:prstGeom>
        </p:spPr>
        <p:txBody>
          <a:bodyPr lIns="0"/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11476" indent="0">
              <a:buFont typeface="Arial" panose="020B0604020202020204" pitchFamily="34" charset="0"/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822952" indent="0"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871472" y="2418295"/>
            <a:ext cx="2586233" cy="78487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980"/>
              </a:lnSpc>
              <a:spcBef>
                <a:spcPts val="0"/>
              </a:spcBef>
              <a:buNone/>
              <a:defRPr sz="1260" b="0" baseline="0">
                <a:solidFill>
                  <a:schemeClr val="accent1"/>
                </a:solidFill>
              </a:defRPr>
            </a:lvl1pPr>
            <a:lvl2pPr marL="411475" indent="0">
              <a:buNone/>
              <a:defRPr/>
            </a:lvl2pPr>
            <a:lvl3pPr marL="822952" indent="0">
              <a:buNone/>
              <a:defRPr/>
            </a:lvl3pPr>
          </a:lstStyle>
          <a:p>
            <a:pPr lvl="0"/>
            <a:r>
              <a:rPr lang="en-US"/>
              <a:t>Any other brief info. Education, PEs, etc.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05450" y="1600202"/>
            <a:ext cx="2549688" cy="34392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980"/>
              </a:lnSpc>
              <a:spcBef>
                <a:spcPts val="0"/>
              </a:spcBef>
              <a:buNone/>
              <a:defRPr sz="1320" b="1" baseline="0">
                <a:solidFill>
                  <a:schemeClr val="tx2"/>
                </a:solidFill>
              </a:defRPr>
            </a:lvl1pPr>
            <a:lvl2pPr marL="411475" indent="0">
              <a:buNone/>
              <a:defRPr/>
            </a:lvl2pPr>
            <a:lvl3pPr marL="822952" indent="0">
              <a:buNone/>
              <a:defRPr/>
            </a:lvl3pPr>
          </a:lstStyle>
          <a:p>
            <a:pPr lvl="0"/>
            <a:r>
              <a:rPr lang="en-US"/>
              <a:t>First, Last Name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6105452" y="2001030"/>
            <a:ext cx="2574491" cy="32284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980"/>
              </a:lnSpc>
              <a:spcBef>
                <a:spcPts val="0"/>
              </a:spcBef>
              <a:buNone/>
              <a:defRPr sz="1320" b="1" baseline="0">
                <a:solidFill>
                  <a:schemeClr val="accent6"/>
                </a:solidFill>
              </a:defRPr>
            </a:lvl1pPr>
            <a:lvl2pPr marL="411475" indent="0">
              <a:buNone/>
              <a:defRPr/>
            </a:lvl2pPr>
            <a:lvl3pPr marL="822952" indent="0">
              <a:buNone/>
              <a:defRPr/>
            </a:lvl3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17" name="Content Placeholder 9"/>
          <p:cNvSpPr>
            <a:spLocks noGrp="1"/>
          </p:cNvSpPr>
          <p:nvPr>
            <p:ph sz="quarter" idx="18"/>
          </p:nvPr>
        </p:nvSpPr>
        <p:spPr>
          <a:xfrm>
            <a:off x="4695123" y="3403935"/>
            <a:ext cx="3984820" cy="2756394"/>
          </a:xfrm>
          <a:prstGeom prst="rect">
            <a:avLst/>
          </a:prstGeom>
        </p:spPr>
        <p:txBody>
          <a:bodyPr lIns="0"/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11476" indent="0">
              <a:buFont typeface="Arial" panose="020B0604020202020204" pitchFamily="34" charset="0"/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822952" indent="0"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105452" y="2406424"/>
            <a:ext cx="2574491" cy="78487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980"/>
              </a:lnSpc>
              <a:spcBef>
                <a:spcPts val="0"/>
              </a:spcBef>
              <a:buNone/>
              <a:defRPr sz="1260" b="0" baseline="0">
                <a:solidFill>
                  <a:schemeClr val="accent1"/>
                </a:solidFill>
              </a:defRPr>
            </a:lvl1pPr>
            <a:lvl2pPr marL="411475" indent="0">
              <a:buNone/>
              <a:defRPr/>
            </a:lvl2pPr>
            <a:lvl3pPr marL="822952" indent="0">
              <a:buNone/>
              <a:defRPr/>
            </a:lvl3pPr>
          </a:lstStyle>
          <a:p>
            <a:pPr lvl="0"/>
            <a:r>
              <a:rPr lang="en-US"/>
              <a:t>Any other brief info. Education, PEs, etc.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6FAB4B84-FB88-4DB9-83CB-C0AB6291F72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693160" y="1611964"/>
            <a:ext cx="1284732" cy="15778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60"/>
            </a:lvl1pPr>
          </a:lstStyle>
          <a:p>
            <a:pPr lvl="0"/>
            <a:r>
              <a:rPr lang="en-US"/>
              <a:t>photo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E78A66-6265-4E17-9A87-99FD62EA41CD}"/>
              </a:ext>
            </a:extLst>
          </p:cNvPr>
          <p:cNvSpPr/>
          <p:nvPr userDrawn="1"/>
        </p:nvSpPr>
        <p:spPr>
          <a:xfrm>
            <a:off x="0" y="6511534"/>
            <a:ext cx="9144000" cy="346466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377E6EF-E1D7-4654-B318-31BB6457F8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2" y="6574824"/>
            <a:ext cx="569483" cy="252385"/>
          </a:xfrm>
          <a:prstGeom prst="rect">
            <a:avLst/>
          </a:prstGeom>
        </p:spPr>
      </p:pic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ABCC59E1-3A96-406B-93FC-201CFD2E7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9400" y="6515102"/>
            <a:ext cx="2057400" cy="36438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1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er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4614" y="409197"/>
            <a:ext cx="7754190" cy="657604"/>
          </a:xfrm>
          <a:prstGeom prst="rect">
            <a:avLst/>
          </a:prstGeom>
        </p:spPr>
        <p:txBody>
          <a:bodyPr lIns="0"/>
          <a:lstStyle>
            <a:lvl1pPr algn="l">
              <a:defRPr sz="2880" baseline="0">
                <a:solidFill>
                  <a:srgbClr val="395173"/>
                </a:solidFill>
              </a:defRPr>
            </a:lvl1pPr>
          </a:lstStyle>
          <a:p>
            <a:r>
              <a:rPr lang="en-US"/>
              <a:t>3-Person Blurb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06206" y="1615292"/>
            <a:ext cx="1275119" cy="34392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980"/>
              </a:lnSpc>
              <a:spcBef>
                <a:spcPts val="0"/>
              </a:spcBef>
              <a:buNone/>
              <a:defRPr sz="1320" b="1" baseline="0">
                <a:solidFill>
                  <a:schemeClr val="tx2"/>
                </a:solidFill>
              </a:defRPr>
            </a:lvl1pPr>
            <a:lvl2pPr marL="411475" indent="0">
              <a:buNone/>
              <a:defRPr/>
            </a:lvl2pPr>
            <a:lvl3pPr marL="822952" indent="0">
              <a:buNone/>
              <a:defRPr/>
            </a:lvl3pPr>
          </a:lstStyle>
          <a:p>
            <a:pPr lvl="0"/>
            <a:r>
              <a:rPr lang="en-US"/>
              <a:t>First, Last Name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806823" y="1948358"/>
            <a:ext cx="1281850" cy="32284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980"/>
              </a:lnSpc>
              <a:spcBef>
                <a:spcPts val="0"/>
              </a:spcBef>
              <a:buNone/>
              <a:defRPr sz="1320" b="1" baseline="0">
                <a:solidFill>
                  <a:schemeClr val="accent6"/>
                </a:solidFill>
              </a:defRPr>
            </a:lvl1pPr>
            <a:lvl2pPr marL="411475" indent="0">
              <a:buNone/>
              <a:defRPr/>
            </a:lvl2pPr>
            <a:lvl3pPr marL="822952" indent="0">
              <a:buNone/>
              <a:defRPr/>
            </a:lvl3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464059" y="3436397"/>
            <a:ext cx="2631426" cy="2735803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710"/>
              </a:lnSpc>
              <a:spcBef>
                <a:spcPts val="0"/>
              </a:spcBef>
              <a:buNone/>
              <a:defRPr sz="144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Short description of the person goes here. Fill in with something interesting. </a:t>
            </a:r>
          </a:p>
        </p:txBody>
      </p:sp>
      <p:sp>
        <p:nvSpPr>
          <p:cNvPr id="15" name="Content Placeholder 9"/>
          <p:cNvSpPr>
            <a:spLocks noGrp="1"/>
          </p:cNvSpPr>
          <p:nvPr>
            <p:ph sz="quarter" idx="17" hasCustomPrompt="1"/>
          </p:nvPr>
        </p:nvSpPr>
        <p:spPr>
          <a:xfrm>
            <a:off x="3271530" y="3436397"/>
            <a:ext cx="2633472" cy="2735803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710"/>
              </a:lnSpc>
              <a:spcBef>
                <a:spcPts val="0"/>
              </a:spcBef>
              <a:buNone/>
              <a:defRPr sz="144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Short description of the person goes here. Fill in with something interesting. 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25" hasCustomPrompt="1"/>
          </p:nvPr>
        </p:nvSpPr>
        <p:spPr>
          <a:xfrm>
            <a:off x="6067182" y="3447155"/>
            <a:ext cx="2633472" cy="2735803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710"/>
              </a:lnSpc>
              <a:spcBef>
                <a:spcPts val="0"/>
              </a:spcBef>
              <a:buNone/>
              <a:defRPr sz="144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Short description of the person goes here. Fill in with something interesting. 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D4B9E171-4B85-4231-9389-0F50B1C351FD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462656" y="1613488"/>
            <a:ext cx="1284732" cy="15778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60"/>
            </a:lvl1pPr>
          </a:lstStyle>
          <a:p>
            <a:pPr lvl="0"/>
            <a:r>
              <a:rPr lang="en-US"/>
              <a:t>photo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619D6957-95D1-4095-8ACC-3B6D07783A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13149" y="1611150"/>
            <a:ext cx="1277987" cy="34392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980"/>
              </a:lnSpc>
              <a:spcBef>
                <a:spcPts val="0"/>
              </a:spcBef>
              <a:buNone/>
              <a:defRPr sz="1320" b="1" baseline="0">
                <a:solidFill>
                  <a:schemeClr val="tx2"/>
                </a:solidFill>
              </a:defRPr>
            </a:lvl1pPr>
            <a:lvl2pPr marL="411475" indent="0">
              <a:buNone/>
              <a:defRPr/>
            </a:lvl2pPr>
            <a:lvl3pPr marL="822952" indent="0">
              <a:buNone/>
              <a:defRPr/>
            </a:lvl3pPr>
          </a:lstStyle>
          <a:p>
            <a:pPr lvl="0"/>
            <a:r>
              <a:rPr lang="en-US"/>
              <a:t>First, Last Name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B58FF43-6F33-40CB-853E-EE1BEC16F7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13150" y="1944216"/>
            <a:ext cx="1284732" cy="32284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980"/>
              </a:lnSpc>
              <a:spcBef>
                <a:spcPts val="0"/>
              </a:spcBef>
              <a:buNone/>
              <a:defRPr sz="1320" b="1" baseline="0">
                <a:solidFill>
                  <a:schemeClr val="accent6"/>
                </a:solidFill>
              </a:defRPr>
            </a:lvl1pPr>
            <a:lvl2pPr marL="411475" indent="0">
              <a:buNone/>
              <a:defRPr/>
            </a:lvl2pPr>
            <a:lvl3pPr marL="822952" indent="0">
              <a:buNone/>
              <a:defRPr/>
            </a:lvl3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4E34E4E6-A411-4906-95FA-7D6CD374D6EC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275838" y="1609346"/>
            <a:ext cx="1284732" cy="15778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60"/>
            </a:lvl1pPr>
          </a:lstStyle>
          <a:p>
            <a:pPr lvl="0"/>
            <a:r>
              <a:rPr lang="en-US"/>
              <a:t>photo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16B66476-0858-4674-BDA9-75C91419380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04493" y="1602006"/>
            <a:ext cx="1277987" cy="34392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980"/>
              </a:lnSpc>
              <a:spcBef>
                <a:spcPts val="0"/>
              </a:spcBef>
              <a:buNone/>
              <a:defRPr sz="1320" b="1" baseline="0">
                <a:solidFill>
                  <a:schemeClr val="tx2"/>
                </a:solidFill>
              </a:defRPr>
            </a:lvl1pPr>
            <a:lvl2pPr marL="411475" indent="0">
              <a:buNone/>
              <a:defRPr/>
            </a:lvl2pPr>
            <a:lvl3pPr marL="822952" indent="0">
              <a:buNone/>
              <a:defRPr/>
            </a:lvl3pPr>
          </a:lstStyle>
          <a:p>
            <a:pPr lvl="0"/>
            <a:r>
              <a:rPr lang="en-US"/>
              <a:t>First, Last Name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B47AEB87-45B9-47BE-8313-FDC1D34304A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404493" y="1935072"/>
            <a:ext cx="1284732" cy="32284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980"/>
              </a:lnSpc>
              <a:spcBef>
                <a:spcPts val="0"/>
              </a:spcBef>
              <a:buNone/>
              <a:defRPr sz="1320" b="1" baseline="0">
                <a:solidFill>
                  <a:schemeClr val="accent6"/>
                </a:solidFill>
              </a:defRPr>
            </a:lvl1pPr>
            <a:lvl2pPr marL="411475" indent="0">
              <a:buNone/>
              <a:defRPr/>
            </a:lvl2pPr>
            <a:lvl3pPr marL="822952" indent="0">
              <a:buNone/>
              <a:defRPr/>
            </a:lvl3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36" name="Content Placeholder 5">
            <a:extLst>
              <a:ext uri="{FF2B5EF4-FFF2-40B4-BE49-F238E27FC236}">
                <a16:creationId xmlns:a16="http://schemas.microsoft.com/office/drawing/2014/main" id="{BA49A093-BEFE-4921-A7A8-14729380035D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6067182" y="1600202"/>
            <a:ext cx="1284732" cy="15778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60"/>
            </a:lvl1pPr>
          </a:lstStyle>
          <a:p>
            <a:pPr lvl="0"/>
            <a:r>
              <a:rPr lang="en-US"/>
              <a:t>photo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8A8D96-9B68-4A7D-AE7F-EB5775ECFB4A}"/>
              </a:ext>
            </a:extLst>
          </p:cNvPr>
          <p:cNvSpPr/>
          <p:nvPr userDrawn="1"/>
        </p:nvSpPr>
        <p:spPr>
          <a:xfrm>
            <a:off x="0" y="6511534"/>
            <a:ext cx="9144000" cy="346466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8BD245-1A32-40EB-B60C-82A043DA79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2" y="6574824"/>
            <a:ext cx="569483" cy="252385"/>
          </a:xfrm>
          <a:prstGeom prst="rect">
            <a:avLst/>
          </a:prstGeom>
        </p:spPr>
      </p:pic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61282A0B-BD3C-43E8-A40C-51B549EDD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9400" y="6515102"/>
            <a:ext cx="2057400" cy="36438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2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per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4614" y="419083"/>
            <a:ext cx="7754190" cy="634717"/>
          </a:xfrm>
          <a:prstGeom prst="rect">
            <a:avLst/>
          </a:prstGeom>
        </p:spPr>
        <p:txBody>
          <a:bodyPr lIns="0"/>
          <a:lstStyle>
            <a:lvl1pPr algn="l">
              <a:defRPr sz="2880" baseline="0">
                <a:solidFill>
                  <a:srgbClr val="395173"/>
                </a:solidFill>
              </a:defRPr>
            </a:lvl1pPr>
          </a:lstStyle>
          <a:p>
            <a:r>
              <a:rPr lang="en-US"/>
              <a:t>4-Person Blurb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296890"/>
            <a:ext cx="1893722" cy="34392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980"/>
              </a:lnSpc>
              <a:spcBef>
                <a:spcPts val="0"/>
              </a:spcBef>
              <a:buNone/>
              <a:defRPr sz="1320" b="1" baseline="0">
                <a:solidFill>
                  <a:schemeClr val="tx2"/>
                </a:solidFill>
              </a:defRPr>
            </a:lvl1pPr>
            <a:lvl2pPr marL="411475" indent="0">
              <a:buNone/>
              <a:defRPr/>
            </a:lvl2pPr>
            <a:lvl3pPr marL="822952" indent="0">
              <a:buNone/>
              <a:defRPr/>
            </a:lvl3pPr>
          </a:lstStyle>
          <a:p>
            <a:pPr lvl="0"/>
            <a:r>
              <a:rPr lang="en-US"/>
              <a:t>First, Last Name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629957"/>
            <a:ext cx="1889006" cy="32284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980"/>
              </a:lnSpc>
              <a:spcBef>
                <a:spcPts val="0"/>
              </a:spcBef>
              <a:buNone/>
              <a:defRPr sz="1320" b="1" baseline="0">
                <a:solidFill>
                  <a:schemeClr val="accent6"/>
                </a:solidFill>
              </a:defRPr>
            </a:lvl1pPr>
            <a:lvl2pPr marL="411475" indent="0">
              <a:buNone/>
              <a:defRPr/>
            </a:lvl2pPr>
            <a:lvl3pPr marL="822952" indent="0">
              <a:buNone/>
              <a:defRPr/>
            </a:lvl3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457200" y="4285874"/>
            <a:ext cx="1889006" cy="188634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710"/>
              </a:lnSpc>
              <a:spcBef>
                <a:spcPts val="0"/>
              </a:spcBef>
              <a:buNone/>
              <a:defRPr sz="144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Short description of the person goes here. Fill in with something interesting. </a:t>
            </a:r>
          </a:p>
        </p:txBody>
      </p:sp>
      <p:sp>
        <p:nvSpPr>
          <p:cNvPr id="15" name="Content Placeholder 9"/>
          <p:cNvSpPr>
            <a:spLocks noGrp="1"/>
          </p:cNvSpPr>
          <p:nvPr>
            <p:ph sz="quarter" idx="17" hasCustomPrompt="1"/>
          </p:nvPr>
        </p:nvSpPr>
        <p:spPr>
          <a:xfrm>
            <a:off x="2563978" y="4285874"/>
            <a:ext cx="1889008" cy="188634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710"/>
              </a:lnSpc>
              <a:spcBef>
                <a:spcPts val="0"/>
              </a:spcBef>
              <a:buNone/>
              <a:defRPr sz="144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Short description of the person goes here. Fill in with something interesting. </a:t>
            </a:r>
          </a:p>
        </p:txBody>
      </p:sp>
      <p:sp>
        <p:nvSpPr>
          <p:cNvPr id="19" name="Content Placeholder 9"/>
          <p:cNvSpPr>
            <a:spLocks noGrp="1"/>
          </p:cNvSpPr>
          <p:nvPr>
            <p:ph sz="quarter" idx="21" hasCustomPrompt="1"/>
          </p:nvPr>
        </p:nvSpPr>
        <p:spPr>
          <a:xfrm>
            <a:off x="4688957" y="4285874"/>
            <a:ext cx="1889008" cy="188634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710"/>
              </a:lnSpc>
              <a:spcBef>
                <a:spcPts val="0"/>
              </a:spcBef>
              <a:buNone/>
              <a:defRPr sz="144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Short description of the person goes here. Fill in with something interesting. 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25" hasCustomPrompt="1"/>
          </p:nvPr>
        </p:nvSpPr>
        <p:spPr>
          <a:xfrm>
            <a:off x="6777533" y="4296632"/>
            <a:ext cx="1909267" cy="188634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710"/>
              </a:lnSpc>
              <a:spcBef>
                <a:spcPts val="0"/>
              </a:spcBef>
              <a:buNone/>
              <a:defRPr sz="144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Short description of the person goes here. Fill in with something interesting. 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D4B9E171-4B85-4231-9389-0F50B1C351FD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457200" y="1613488"/>
            <a:ext cx="1284732" cy="15778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60"/>
            </a:lvl1pPr>
          </a:lstStyle>
          <a:p>
            <a:pPr lvl="0"/>
            <a:r>
              <a:rPr lang="en-US"/>
              <a:t>photo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619D6957-95D1-4095-8ACC-3B6D07783A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63978" y="3292748"/>
            <a:ext cx="1893722" cy="34392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980"/>
              </a:lnSpc>
              <a:spcBef>
                <a:spcPts val="0"/>
              </a:spcBef>
              <a:buNone/>
              <a:defRPr sz="1320" b="1" baseline="0">
                <a:solidFill>
                  <a:schemeClr val="tx2"/>
                </a:solidFill>
              </a:defRPr>
            </a:lvl1pPr>
            <a:lvl2pPr marL="411475" indent="0">
              <a:buNone/>
              <a:defRPr/>
            </a:lvl2pPr>
            <a:lvl3pPr marL="822952" indent="0">
              <a:buNone/>
              <a:defRPr/>
            </a:lvl3pPr>
          </a:lstStyle>
          <a:p>
            <a:pPr lvl="0"/>
            <a:r>
              <a:rPr lang="en-US"/>
              <a:t>First, Last Name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B58FF43-6F33-40CB-853E-EE1BEC16F7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63978" y="3625814"/>
            <a:ext cx="1893722" cy="32284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980"/>
              </a:lnSpc>
              <a:spcBef>
                <a:spcPts val="0"/>
              </a:spcBef>
              <a:buNone/>
              <a:defRPr sz="1320" b="1" baseline="0">
                <a:solidFill>
                  <a:schemeClr val="accent6"/>
                </a:solidFill>
              </a:defRPr>
            </a:lvl1pPr>
            <a:lvl2pPr marL="411475" indent="0">
              <a:buNone/>
              <a:defRPr/>
            </a:lvl2pPr>
            <a:lvl3pPr marL="822952" indent="0">
              <a:buNone/>
              <a:defRPr/>
            </a:lvl3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4E34E4E6-A411-4906-95FA-7D6CD374D6EC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563978" y="1609346"/>
            <a:ext cx="1284732" cy="15778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60"/>
            </a:lvl1pPr>
          </a:lstStyle>
          <a:p>
            <a:pPr lvl="0"/>
            <a:r>
              <a:rPr lang="en-US"/>
              <a:t>photo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2AE9255A-9E46-4AB8-AC41-DC36C0187E6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88958" y="3296890"/>
            <a:ext cx="1889006" cy="34392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980"/>
              </a:lnSpc>
              <a:spcBef>
                <a:spcPts val="0"/>
              </a:spcBef>
              <a:buNone/>
              <a:defRPr sz="1320" b="1" baseline="0">
                <a:solidFill>
                  <a:schemeClr val="tx2"/>
                </a:solidFill>
              </a:defRPr>
            </a:lvl1pPr>
            <a:lvl2pPr marL="411475" indent="0">
              <a:buNone/>
              <a:defRPr/>
            </a:lvl2pPr>
            <a:lvl3pPr marL="822952" indent="0">
              <a:buNone/>
              <a:defRPr/>
            </a:lvl3pPr>
          </a:lstStyle>
          <a:p>
            <a:pPr lvl="0"/>
            <a:r>
              <a:rPr lang="en-US"/>
              <a:t>First, Last Name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2D80EA65-30AE-491B-8BCD-6A226A9779D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88958" y="3629957"/>
            <a:ext cx="1889006" cy="32284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980"/>
              </a:lnSpc>
              <a:spcBef>
                <a:spcPts val="0"/>
              </a:spcBef>
              <a:buNone/>
              <a:defRPr sz="1320" b="1" baseline="0">
                <a:solidFill>
                  <a:schemeClr val="accent6"/>
                </a:solidFill>
              </a:defRPr>
            </a:lvl1pPr>
            <a:lvl2pPr marL="411475" indent="0">
              <a:buNone/>
              <a:defRPr/>
            </a:lvl2pPr>
            <a:lvl3pPr marL="822952" indent="0">
              <a:buNone/>
              <a:defRPr/>
            </a:lvl3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8FF39B98-AC9E-4BB5-BA1D-CD187509D01F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4688958" y="1613488"/>
            <a:ext cx="1284732" cy="15778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60"/>
            </a:lvl1pPr>
          </a:lstStyle>
          <a:p>
            <a:pPr lvl="0"/>
            <a:r>
              <a:rPr lang="en-US"/>
              <a:t>photo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16B66476-0858-4674-BDA9-75C91419380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777533" y="3283603"/>
            <a:ext cx="1909267" cy="34392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980"/>
              </a:lnSpc>
              <a:spcBef>
                <a:spcPts val="0"/>
              </a:spcBef>
              <a:buNone/>
              <a:defRPr sz="1320" b="1" baseline="0">
                <a:solidFill>
                  <a:schemeClr val="tx2"/>
                </a:solidFill>
              </a:defRPr>
            </a:lvl1pPr>
            <a:lvl2pPr marL="411475" indent="0">
              <a:buNone/>
              <a:defRPr/>
            </a:lvl2pPr>
            <a:lvl3pPr marL="822952" indent="0">
              <a:buNone/>
              <a:defRPr/>
            </a:lvl3pPr>
          </a:lstStyle>
          <a:p>
            <a:pPr lvl="0"/>
            <a:r>
              <a:rPr lang="en-US"/>
              <a:t>First, Last Name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B47AEB87-45B9-47BE-8313-FDC1D34304A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777533" y="3616670"/>
            <a:ext cx="1909267" cy="32284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980"/>
              </a:lnSpc>
              <a:spcBef>
                <a:spcPts val="0"/>
              </a:spcBef>
              <a:buNone/>
              <a:defRPr sz="1320" b="1" baseline="0">
                <a:solidFill>
                  <a:schemeClr val="accent6"/>
                </a:solidFill>
              </a:defRPr>
            </a:lvl1pPr>
            <a:lvl2pPr marL="411475" indent="0">
              <a:buNone/>
              <a:defRPr/>
            </a:lvl2pPr>
            <a:lvl3pPr marL="822952" indent="0">
              <a:buNone/>
              <a:defRPr/>
            </a:lvl3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36" name="Content Placeholder 5">
            <a:extLst>
              <a:ext uri="{FF2B5EF4-FFF2-40B4-BE49-F238E27FC236}">
                <a16:creationId xmlns:a16="http://schemas.microsoft.com/office/drawing/2014/main" id="{BA49A093-BEFE-4921-A7A8-14729380035D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6777533" y="1600202"/>
            <a:ext cx="1284732" cy="15778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60"/>
            </a:lvl1pPr>
          </a:lstStyle>
          <a:p>
            <a:pPr lvl="0"/>
            <a:r>
              <a:rPr lang="en-US"/>
              <a:t>photo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EF60DB-760E-4602-B68E-EB1DBE77A7C6}"/>
              </a:ext>
            </a:extLst>
          </p:cNvPr>
          <p:cNvSpPr/>
          <p:nvPr userDrawn="1"/>
        </p:nvSpPr>
        <p:spPr>
          <a:xfrm>
            <a:off x="0" y="6511534"/>
            <a:ext cx="9144000" cy="346466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FC25339-0CAB-43F8-8CAA-C487442CFB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2" y="6574824"/>
            <a:ext cx="569483" cy="252385"/>
          </a:xfrm>
          <a:prstGeom prst="rect">
            <a:avLst/>
          </a:prstGeom>
        </p:spPr>
      </p:pic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679BDF5C-4FC3-48ED-BD9A-2818CD7C0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9400" y="6515102"/>
            <a:ext cx="2057400" cy="36438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4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4614" y="412255"/>
            <a:ext cx="7754190" cy="654546"/>
          </a:xfrm>
          <a:prstGeom prst="rect">
            <a:avLst/>
          </a:prstGeom>
        </p:spPr>
        <p:txBody>
          <a:bodyPr lIns="0"/>
          <a:lstStyle>
            <a:lvl1pPr algn="l">
              <a:defRPr sz="2880" baseline="0">
                <a:solidFill>
                  <a:srgbClr val="395173"/>
                </a:solidFill>
              </a:defRPr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9338" y="1608851"/>
            <a:ext cx="685800" cy="951994"/>
          </a:xfrm>
          <a:prstGeom prst="rect">
            <a:avLst/>
          </a:prstGeom>
        </p:spPr>
        <p:txBody>
          <a:bodyPr rIns="0" anchor="ctr">
            <a:normAutofit/>
          </a:bodyPr>
          <a:lstStyle>
            <a:lvl1pPr marL="0" indent="0" algn="r">
              <a:lnSpc>
                <a:spcPts val="3240"/>
              </a:lnSpc>
              <a:buSzPct val="175000"/>
              <a:buFont typeface="+mj-lt"/>
              <a:buNone/>
              <a:defRPr sz="4860" b="0" baseline="0">
                <a:solidFill>
                  <a:schemeClr val="tx2"/>
                </a:solidFill>
              </a:defRPr>
            </a:lvl1pPr>
            <a:lvl2pPr marL="411475" indent="0">
              <a:buSzPct val="125000"/>
              <a:buFont typeface="Arial" panose="020B0604020202020204" pitchFamily="34" charset="0"/>
              <a:buNone/>
              <a:defRPr/>
            </a:lvl2pPr>
            <a:lvl3pPr marL="1131559" indent="-308606">
              <a:buSzPct val="125000"/>
              <a:buFont typeface="+mj-lt"/>
              <a:buAutoNum type="arabicPeriod"/>
              <a:defRPr/>
            </a:lvl3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311828" y="1602508"/>
            <a:ext cx="3141937" cy="958343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lnSpc>
                <a:spcPts val="2340"/>
              </a:lnSpc>
              <a:buNone/>
              <a:defRPr sz="1800" b="1">
                <a:solidFill>
                  <a:schemeClr val="accent6"/>
                </a:solidFill>
              </a:defRPr>
            </a:lvl1pPr>
            <a:lvl2pPr marL="411475" indent="0">
              <a:buNone/>
              <a:defRPr/>
            </a:lvl2pPr>
          </a:lstStyle>
          <a:p>
            <a:pPr lvl="0"/>
            <a:r>
              <a:rPr lang="en-US"/>
              <a:t>Numbered points with short description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69612" y="3132341"/>
            <a:ext cx="685800" cy="951994"/>
          </a:xfrm>
          <a:prstGeom prst="rect">
            <a:avLst/>
          </a:prstGeom>
        </p:spPr>
        <p:txBody>
          <a:bodyPr rIns="0" anchor="ctr">
            <a:normAutofit/>
          </a:bodyPr>
          <a:lstStyle>
            <a:lvl1pPr marL="0" indent="0" algn="r">
              <a:lnSpc>
                <a:spcPts val="3240"/>
              </a:lnSpc>
              <a:buSzPct val="175000"/>
              <a:buFont typeface="+mj-lt"/>
              <a:buNone/>
              <a:defRPr sz="4860" b="0" baseline="0">
                <a:solidFill>
                  <a:schemeClr val="tx2"/>
                </a:solidFill>
              </a:defRPr>
            </a:lvl1pPr>
            <a:lvl2pPr marL="411475" indent="0">
              <a:buSzPct val="125000"/>
              <a:buFont typeface="Arial" panose="020B0604020202020204" pitchFamily="34" charset="0"/>
              <a:buNone/>
              <a:defRPr/>
            </a:lvl2pPr>
            <a:lvl3pPr marL="1131559" indent="-308606">
              <a:buSzPct val="125000"/>
              <a:buFont typeface="+mj-lt"/>
              <a:buAutoNum type="arabicPeriod"/>
              <a:defRPr/>
            </a:lvl3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322103" y="3132343"/>
            <a:ext cx="3130882" cy="958343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lnSpc>
                <a:spcPts val="2340"/>
              </a:lnSpc>
              <a:buNone/>
              <a:defRPr sz="1800" b="1">
                <a:solidFill>
                  <a:schemeClr val="accent6"/>
                </a:solidFill>
              </a:defRPr>
            </a:lvl1pPr>
            <a:lvl2pPr marL="411475" indent="0">
              <a:buNone/>
              <a:defRPr/>
            </a:lvl2pPr>
          </a:lstStyle>
          <a:p>
            <a:pPr lvl="0"/>
            <a:r>
              <a:rPr lang="en-US"/>
              <a:t>Numbered points with short description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69612" y="4662187"/>
            <a:ext cx="685800" cy="951994"/>
          </a:xfrm>
          <a:prstGeom prst="rect">
            <a:avLst/>
          </a:prstGeom>
        </p:spPr>
        <p:txBody>
          <a:bodyPr rIns="0" anchor="ctr">
            <a:normAutofit/>
          </a:bodyPr>
          <a:lstStyle>
            <a:lvl1pPr marL="0" indent="0" algn="r">
              <a:lnSpc>
                <a:spcPts val="3240"/>
              </a:lnSpc>
              <a:buSzPct val="175000"/>
              <a:buFont typeface="+mj-lt"/>
              <a:buNone/>
              <a:defRPr sz="4860" b="0" baseline="0">
                <a:solidFill>
                  <a:schemeClr val="tx2"/>
                </a:solidFill>
              </a:defRPr>
            </a:lvl1pPr>
            <a:lvl2pPr marL="411475" indent="0">
              <a:buSzPct val="125000"/>
              <a:buFont typeface="Arial" panose="020B0604020202020204" pitchFamily="34" charset="0"/>
              <a:buNone/>
              <a:defRPr/>
            </a:lvl2pPr>
            <a:lvl3pPr marL="1131559" indent="-308606">
              <a:buSzPct val="125000"/>
              <a:buFont typeface="+mj-lt"/>
              <a:buAutoNum type="arabicPeriod"/>
              <a:defRPr/>
            </a:lvl3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322100" y="4662197"/>
            <a:ext cx="3141937" cy="958343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lnSpc>
                <a:spcPts val="2340"/>
              </a:lnSpc>
              <a:buNone/>
              <a:defRPr sz="1800" b="1">
                <a:solidFill>
                  <a:schemeClr val="accent6"/>
                </a:solidFill>
              </a:defRPr>
            </a:lvl1pPr>
            <a:lvl2pPr marL="411475" indent="0">
              <a:buNone/>
              <a:defRPr/>
            </a:lvl2pPr>
          </a:lstStyle>
          <a:p>
            <a:pPr lvl="0"/>
            <a:r>
              <a:rPr lang="en-US"/>
              <a:t>Numbered points with short description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693159" y="1608851"/>
            <a:ext cx="685800" cy="951994"/>
          </a:xfrm>
          <a:prstGeom prst="rect">
            <a:avLst/>
          </a:prstGeom>
        </p:spPr>
        <p:txBody>
          <a:bodyPr rIns="0" anchor="ctr">
            <a:normAutofit/>
          </a:bodyPr>
          <a:lstStyle>
            <a:lvl1pPr marL="0" indent="0" algn="r">
              <a:lnSpc>
                <a:spcPts val="3240"/>
              </a:lnSpc>
              <a:buSzPct val="175000"/>
              <a:buFont typeface="+mj-lt"/>
              <a:buNone/>
              <a:defRPr sz="4860" b="0" baseline="0">
                <a:solidFill>
                  <a:schemeClr val="tx2"/>
                </a:solidFill>
              </a:defRPr>
            </a:lvl1pPr>
            <a:lvl2pPr marL="411475" indent="0">
              <a:buSzPct val="125000"/>
              <a:buFont typeface="Arial" panose="020B0604020202020204" pitchFamily="34" charset="0"/>
              <a:buNone/>
              <a:defRPr/>
            </a:lvl2pPr>
            <a:lvl3pPr marL="1131559" indent="-308606">
              <a:buSzPct val="125000"/>
              <a:buFont typeface="+mj-lt"/>
              <a:buAutoNum type="arabicPeriod"/>
              <a:defRPr/>
            </a:lvl3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45648" y="1602508"/>
            <a:ext cx="3150533" cy="958343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lnSpc>
                <a:spcPts val="2340"/>
              </a:lnSpc>
              <a:buNone/>
              <a:defRPr sz="1800" b="1">
                <a:solidFill>
                  <a:schemeClr val="accent6"/>
                </a:solidFill>
              </a:defRPr>
            </a:lvl1pPr>
            <a:lvl2pPr marL="411475" indent="0">
              <a:buNone/>
              <a:defRPr/>
            </a:lvl2pPr>
          </a:lstStyle>
          <a:p>
            <a:pPr lvl="0"/>
            <a:r>
              <a:rPr lang="en-US"/>
              <a:t>Numbered points with short description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703432" y="3138687"/>
            <a:ext cx="685800" cy="951994"/>
          </a:xfrm>
          <a:prstGeom prst="rect">
            <a:avLst/>
          </a:prstGeom>
        </p:spPr>
        <p:txBody>
          <a:bodyPr rIns="0" anchor="ctr">
            <a:normAutofit/>
          </a:bodyPr>
          <a:lstStyle>
            <a:lvl1pPr marL="0" indent="0" algn="r">
              <a:lnSpc>
                <a:spcPts val="3240"/>
              </a:lnSpc>
              <a:buSzPct val="175000"/>
              <a:buFont typeface="+mj-lt"/>
              <a:buNone/>
              <a:defRPr sz="4860" b="0" baseline="0">
                <a:solidFill>
                  <a:schemeClr val="tx2"/>
                </a:solidFill>
              </a:defRPr>
            </a:lvl1pPr>
            <a:lvl2pPr marL="411475" indent="0">
              <a:buSzPct val="125000"/>
              <a:buFont typeface="Arial" panose="020B0604020202020204" pitchFamily="34" charset="0"/>
              <a:buNone/>
              <a:defRPr/>
            </a:lvl2pPr>
            <a:lvl3pPr marL="1131559" indent="-308606">
              <a:buSzPct val="125000"/>
              <a:buFont typeface="+mj-lt"/>
              <a:buAutoNum type="arabicPeriod"/>
              <a:defRPr/>
            </a:lvl3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55918" y="3132343"/>
            <a:ext cx="3130882" cy="958343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lnSpc>
                <a:spcPts val="2340"/>
              </a:lnSpc>
              <a:buNone/>
              <a:defRPr sz="1800" b="1">
                <a:solidFill>
                  <a:schemeClr val="accent6"/>
                </a:solidFill>
              </a:defRPr>
            </a:lvl1pPr>
            <a:lvl2pPr marL="411475" indent="0">
              <a:buNone/>
              <a:defRPr/>
            </a:lvl2pPr>
          </a:lstStyle>
          <a:p>
            <a:pPr lvl="0"/>
            <a:r>
              <a:rPr lang="en-US"/>
              <a:t>Numbered points with short description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703432" y="4662187"/>
            <a:ext cx="685800" cy="951994"/>
          </a:xfrm>
          <a:prstGeom prst="rect">
            <a:avLst/>
          </a:prstGeom>
        </p:spPr>
        <p:txBody>
          <a:bodyPr rIns="0" anchor="ctr">
            <a:normAutofit/>
          </a:bodyPr>
          <a:lstStyle>
            <a:lvl1pPr marL="0" indent="0" algn="r">
              <a:lnSpc>
                <a:spcPts val="3240"/>
              </a:lnSpc>
              <a:buSzPct val="175000"/>
              <a:buFont typeface="+mj-lt"/>
              <a:buNone/>
              <a:defRPr sz="4860" b="0" baseline="0">
                <a:solidFill>
                  <a:schemeClr val="tx2"/>
                </a:solidFill>
              </a:defRPr>
            </a:lvl1pPr>
            <a:lvl2pPr marL="411475" indent="0">
              <a:buSzPct val="125000"/>
              <a:buFont typeface="Arial" panose="020B0604020202020204" pitchFamily="34" charset="0"/>
              <a:buNone/>
              <a:defRPr/>
            </a:lvl2pPr>
            <a:lvl3pPr marL="1131559" indent="-308606">
              <a:buSzPct val="125000"/>
              <a:buFont typeface="+mj-lt"/>
              <a:buAutoNum type="arabicPeriod"/>
              <a:defRPr/>
            </a:lvl3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5555925" y="4662197"/>
            <a:ext cx="3139447" cy="958343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lnSpc>
                <a:spcPts val="2340"/>
              </a:lnSpc>
              <a:buNone/>
              <a:defRPr sz="1800" b="1">
                <a:solidFill>
                  <a:schemeClr val="accent6"/>
                </a:solidFill>
              </a:defRPr>
            </a:lvl1pPr>
            <a:lvl2pPr marL="411475" indent="0">
              <a:buNone/>
              <a:defRPr/>
            </a:lvl2pPr>
          </a:lstStyle>
          <a:p>
            <a:pPr lvl="0"/>
            <a:r>
              <a:rPr lang="en-US"/>
              <a:t>Numbered points with short description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AD1505-9F48-4CFE-94E6-6A6134CAB5DB}"/>
              </a:ext>
            </a:extLst>
          </p:cNvPr>
          <p:cNvSpPr/>
          <p:nvPr userDrawn="1"/>
        </p:nvSpPr>
        <p:spPr>
          <a:xfrm>
            <a:off x="0" y="6511534"/>
            <a:ext cx="9144000" cy="346466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9AA075C-7841-4965-A4B5-E0F6C2A1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2" y="6574824"/>
            <a:ext cx="569483" cy="252385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EC8EA47F-D64B-4606-A3F2-2A218058A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9400" y="6515102"/>
            <a:ext cx="2057400" cy="36438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8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4614" y="412255"/>
            <a:ext cx="7754190" cy="654546"/>
          </a:xfrm>
          <a:prstGeom prst="rect">
            <a:avLst/>
          </a:prstGeom>
        </p:spPr>
        <p:txBody>
          <a:bodyPr lIns="0" rIns="0"/>
          <a:lstStyle>
            <a:lvl1pPr algn="l">
              <a:defRPr sz="2880" baseline="0">
                <a:solidFill>
                  <a:srgbClr val="395173"/>
                </a:solidFill>
              </a:defRPr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985164" y="1608851"/>
            <a:ext cx="685800" cy="951994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marL="0" indent="0" algn="r">
              <a:lnSpc>
                <a:spcPts val="3240"/>
              </a:lnSpc>
              <a:buSzPct val="175000"/>
              <a:buFont typeface="+mj-lt"/>
              <a:buNone/>
              <a:defRPr sz="4860" b="0" baseline="0">
                <a:solidFill>
                  <a:schemeClr val="tx2"/>
                </a:solidFill>
              </a:defRPr>
            </a:lvl1pPr>
            <a:lvl2pPr marL="411475" indent="0">
              <a:buSzPct val="125000"/>
              <a:buFont typeface="Arial" panose="020B0604020202020204" pitchFamily="34" charset="0"/>
              <a:buNone/>
              <a:defRPr/>
            </a:lvl2pPr>
            <a:lvl3pPr marL="1131559" indent="-308606">
              <a:buSzPct val="125000"/>
              <a:buFont typeface="+mj-lt"/>
              <a:buAutoNum type="arabicPeriod"/>
              <a:defRPr/>
            </a:lvl3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767911" y="1602508"/>
            <a:ext cx="3801844" cy="958343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>
              <a:lnSpc>
                <a:spcPts val="2340"/>
              </a:lnSpc>
              <a:buNone/>
              <a:defRPr sz="1800" b="1">
                <a:solidFill>
                  <a:schemeClr val="accent6"/>
                </a:solidFill>
              </a:defRPr>
            </a:lvl1pPr>
            <a:lvl2pPr marL="411475" indent="0">
              <a:buNone/>
              <a:defRPr/>
            </a:lvl2pPr>
          </a:lstStyle>
          <a:p>
            <a:pPr lvl="0"/>
            <a:r>
              <a:rPr lang="en-US"/>
              <a:t>Numbered points with short description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995437" y="2767297"/>
            <a:ext cx="685800" cy="951994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marL="0" indent="0" algn="r">
              <a:lnSpc>
                <a:spcPts val="3240"/>
              </a:lnSpc>
              <a:buSzPct val="175000"/>
              <a:buFont typeface="+mj-lt"/>
              <a:buNone/>
              <a:defRPr sz="4860" b="0" baseline="0">
                <a:solidFill>
                  <a:schemeClr val="tx2"/>
                </a:solidFill>
              </a:defRPr>
            </a:lvl1pPr>
            <a:lvl2pPr marL="411475" indent="0">
              <a:buSzPct val="125000"/>
              <a:buFont typeface="Arial" panose="020B0604020202020204" pitchFamily="34" charset="0"/>
              <a:buNone/>
              <a:defRPr/>
            </a:lvl2pPr>
            <a:lvl3pPr marL="1131559" indent="-308606">
              <a:buSzPct val="125000"/>
              <a:buFont typeface="+mj-lt"/>
              <a:buAutoNum type="arabicPeriod"/>
              <a:defRPr/>
            </a:lvl3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67911" y="2767299"/>
            <a:ext cx="3812113" cy="958343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>
              <a:lnSpc>
                <a:spcPts val="2340"/>
              </a:lnSpc>
              <a:buNone/>
              <a:defRPr sz="1800" b="1">
                <a:solidFill>
                  <a:schemeClr val="accent6"/>
                </a:solidFill>
              </a:defRPr>
            </a:lvl1pPr>
            <a:lvl2pPr marL="411475" indent="0">
              <a:buNone/>
              <a:defRPr/>
            </a:lvl2pPr>
          </a:lstStyle>
          <a:p>
            <a:pPr lvl="0"/>
            <a:r>
              <a:rPr lang="en-US"/>
              <a:t>Or lettered points with short description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995437" y="3933276"/>
            <a:ext cx="685800" cy="951994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marL="0" indent="0" algn="r">
              <a:lnSpc>
                <a:spcPts val="3240"/>
              </a:lnSpc>
              <a:buSzPct val="175000"/>
              <a:buFont typeface="+mj-lt"/>
              <a:buNone/>
              <a:defRPr sz="4860" b="0" baseline="0">
                <a:solidFill>
                  <a:schemeClr val="tx2"/>
                </a:solidFill>
              </a:defRPr>
            </a:lvl1pPr>
            <a:lvl2pPr marL="411475" indent="0">
              <a:buSzPct val="125000"/>
              <a:buFont typeface="Arial" panose="020B0604020202020204" pitchFamily="34" charset="0"/>
              <a:buNone/>
              <a:defRPr/>
            </a:lvl2pPr>
            <a:lvl3pPr marL="1131559" indent="-308606">
              <a:buSzPct val="125000"/>
              <a:buFont typeface="+mj-lt"/>
              <a:buAutoNum type="arabicPeriod"/>
              <a:defRPr/>
            </a:lvl3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767911" y="3933286"/>
            <a:ext cx="3801844" cy="958343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>
              <a:lnSpc>
                <a:spcPts val="2340"/>
              </a:lnSpc>
              <a:buNone/>
              <a:defRPr sz="1800" b="1">
                <a:solidFill>
                  <a:schemeClr val="accent6"/>
                </a:solidFill>
              </a:defRPr>
            </a:lvl1pPr>
            <a:lvl2pPr marL="411475" indent="0">
              <a:buNone/>
              <a:defRPr/>
            </a:lvl2pPr>
          </a:lstStyle>
          <a:p>
            <a:pPr lvl="0"/>
            <a:r>
              <a:rPr lang="en-US"/>
              <a:t>Can add other, simple graphical elements to this layout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4F34546B-C39C-40FA-8C84-456777F7BC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5443" y="5091717"/>
            <a:ext cx="685800" cy="951994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marL="0" indent="0" algn="r">
              <a:lnSpc>
                <a:spcPts val="3240"/>
              </a:lnSpc>
              <a:buSzPct val="175000"/>
              <a:buFont typeface="+mj-lt"/>
              <a:buNone/>
              <a:defRPr sz="4860" b="0" baseline="0">
                <a:solidFill>
                  <a:schemeClr val="tx2"/>
                </a:solidFill>
              </a:defRPr>
            </a:lvl1pPr>
            <a:lvl2pPr marL="411475" indent="0">
              <a:buSzPct val="125000"/>
              <a:buFont typeface="Arial" panose="020B0604020202020204" pitchFamily="34" charset="0"/>
              <a:buNone/>
              <a:defRPr/>
            </a:lvl2pPr>
            <a:lvl3pPr marL="1131559" indent="-308606">
              <a:buSzPct val="125000"/>
              <a:buFont typeface="+mj-lt"/>
              <a:buAutoNum type="arabicPeriod"/>
              <a:defRPr/>
            </a:lvl3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ADC82E1B-E6DF-4C47-9C2C-05BFCB46DD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67911" y="5091728"/>
            <a:ext cx="3801844" cy="958343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>
              <a:lnSpc>
                <a:spcPts val="2340"/>
              </a:lnSpc>
              <a:buNone/>
              <a:defRPr sz="1800" b="1">
                <a:solidFill>
                  <a:schemeClr val="accent6"/>
                </a:solidFill>
              </a:defRPr>
            </a:lvl1pPr>
            <a:lvl2pPr marL="411475" indent="0">
              <a:buNone/>
              <a:defRPr/>
            </a:lvl2pPr>
          </a:lstStyle>
          <a:p>
            <a:pPr lvl="0"/>
            <a:r>
              <a:rPr lang="en-US"/>
              <a:t>Like thin rule line dividers or simple icons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B37E8E-C200-4C92-8E10-B3FA2FE98E29}"/>
              </a:ext>
            </a:extLst>
          </p:cNvPr>
          <p:cNvSpPr/>
          <p:nvPr userDrawn="1"/>
        </p:nvSpPr>
        <p:spPr>
          <a:xfrm>
            <a:off x="0" y="6511534"/>
            <a:ext cx="9144000" cy="346466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6CD1145-FF7D-4F57-AFC0-FCEAEAA802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2" y="6574824"/>
            <a:ext cx="569483" cy="252385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2E3DF28C-CEDD-4CC0-9C3F-F3E4EF191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9400" y="6515102"/>
            <a:ext cx="2057400" cy="36438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7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4614" y="412976"/>
            <a:ext cx="7754190" cy="639121"/>
          </a:xfrm>
          <a:prstGeom prst="rect">
            <a:avLst/>
          </a:prstGeom>
        </p:spPr>
        <p:txBody>
          <a:bodyPr lIns="0"/>
          <a:lstStyle>
            <a:lvl1pPr algn="l">
              <a:defRPr sz="2880" baseline="0">
                <a:solidFill>
                  <a:srgbClr val="395173"/>
                </a:solidFill>
              </a:defRPr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4681538"/>
            <a:ext cx="9144000" cy="2176462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2026650" y="3998121"/>
            <a:ext cx="998909" cy="133187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0455A63-358B-463E-99CA-F348030116BC}"/>
              </a:ext>
            </a:extLst>
          </p:cNvPr>
          <p:cNvSpPr/>
          <p:nvPr userDrawn="1"/>
        </p:nvSpPr>
        <p:spPr>
          <a:xfrm>
            <a:off x="4086408" y="4002503"/>
            <a:ext cx="998909" cy="133187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Content Placeholder 13">
            <a:extLst>
              <a:ext uri="{FF2B5EF4-FFF2-40B4-BE49-F238E27FC236}">
                <a16:creationId xmlns:a16="http://schemas.microsoft.com/office/drawing/2014/main" id="{250AEB6D-4AC3-48CF-9876-9FBEB034D57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069328" y="3982640"/>
            <a:ext cx="1028700" cy="1371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8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A07354-F56D-4B91-9A3F-FF7EBC9979BF}"/>
              </a:ext>
            </a:extLst>
          </p:cNvPr>
          <p:cNvSpPr/>
          <p:nvPr userDrawn="1"/>
        </p:nvSpPr>
        <p:spPr>
          <a:xfrm>
            <a:off x="6142555" y="4002503"/>
            <a:ext cx="998909" cy="133187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AD73112D-057C-4111-9720-5056C5A1A3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5476" y="3982640"/>
            <a:ext cx="1028700" cy="1371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8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7D5FC13-2F11-460C-B8CE-166BB869FF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505" y="1082890"/>
            <a:ext cx="5780926" cy="34646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40" b="1" i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If you need a subhead, put it here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C342C7B4-A022-416F-A3C5-88DF6F2C8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9400" y="6515102"/>
            <a:ext cx="2057400" cy="36438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A6FD43-F14B-475D-8B42-05D1E47687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0057" y="1600200"/>
            <a:ext cx="8223886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Content Placeholder 13">
            <a:extLst>
              <a:ext uri="{FF2B5EF4-FFF2-40B4-BE49-F238E27FC236}">
                <a16:creationId xmlns:a16="http://schemas.microsoft.com/office/drawing/2014/main" id="{583294E0-CE9E-4ACC-ACFF-56B8FB01A1F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001011" y="3974252"/>
            <a:ext cx="1028700" cy="1371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8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icons</a:t>
            </a:r>
          </a:p>
        </p:txBody>
      </p:sp>
    </p:spTree>
    <p:extLst>
      <p:ext uri="{BB962C8B-B14F-4D97-AF65-F5344CB8AC3E}">
        <p14:creationId xmlns:p14="http://schemas.microsoft.com/office/powerpoint/2010/main" val="177737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409687"/>
            <a:ext cx="7754190" cy="632250"/>
          </a:xfrm>
          <a:prstGeom prst="rect">
            <a:avLst/>
          </a:prstGeom>
        </p:spPr>
        <p:txBody>
          <a:bodyPr lIns="0"/>
          <a:lstStyle>
            <a:lvl1pPr algn="l">
              <a:defRPr sz="2880" baseline="0">
                <a:solidFill>
                  <a:srgbClr val="395173"/>
                </a:solidFill>
              </a:defRPr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4681538"/>
            <a:ext cx="9144000" cy="2176462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1847B4D-D69C-469C-AF4F-E49A4551E0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505" y="1082890"/>
            <a:ext cx="5780926" cy="34646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40" b="1" i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If you need a subhead, put it here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4D89107A-C884-4B70-8FEF-AD66F99C29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9400" y="6515102"/>
            <a:ext cx="2057400" cy="36438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60F83A5-EEDA-4B4B-8D6E-D0B524680939}"/>
              </a:ext>
            </a:extLst>
          </p:cNvPr>
          <p:cNvSpPr/>
          <p:nvPr userDrawn="1"/>
        </p:nvSpPr>
        <p:spPr>
          <a:xfrm>
            <a:off x="1001788" y="3988924"/>
            <a:ext cx="998909" cy="133187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Content Placeholder 13">
            <a:extLst>
              <a:ext uri="{FF2B5EF4-FFF2-40B4-BE49-F238E27FC236}">
                <a16:creationId xmlns:a16="http://schemas.microsoft.com/office/drawing/2014/main" id="{F23A01DC-10F3-4198-A41B-33674B2E290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80323" y="3969061"/>
            <a:ext cx="1028700" cy="1371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8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0368EFB-BDAB-47DE-85EB-636F8A992194}"/>
              </a:ext>
            </a:extLst>
          </p:cNvPr>
          <p:cNvSpPr/>
          <p:nvPr userDrawn="1"/>
        </p:nvSpPr>
        <p:spPr>
          <a:xfrm>
            <a:off x="3061547" y="3993307"/>
            <a:ext cx="998909" cy="133187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Content Placeholder 13">
            <a:extLst>
              <a:ext uri="{FF2B5EF4-FFF2-40B4-BE49-F238E27FC236}">
                <a16:creationId xmlns:a16="http://schemas.microsoft.com/office/drawing/2014/main" id="{2CBD2810-90DF-42F8-8BBD-6873DD3BD20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048842" y="3973444"/>
            <a:ext cx="1028700" cy="1371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8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icons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D8EB654-1E48-4B32-9C59-C743EC1EA99E}"/>
              </a:ext>
            </a:extLst>
          </p:cNvPr>
          <p:cNvSpPr/>
          <p:nvPr userDrawn="1"/>
        </p:nvSpPr>
        <p:spPr>
          <a:xfrm>
            <a:off x="5117694" y="3993307"/>
            <a:ext cx="998909" cy="133187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13">
            <a:extLst>
              <a:ext uri="{FF2B5EF4-FFF2-40B4-BE49-F238E27FC236}">
                <a16:creationId xmlns:a16="http://schemas.microsoft.com/office/drawing/2014/main" id="{50E451BB-9342-4963-A476-EC7F097BA78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109367" y="3973444"/>
            <a:ext cx="1028700" cy="1371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8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72513F8-7029-400C-9C77-5808D0B38D83}"/>
              </a:ext>
            </a:extLst>
          </p:cNvPr>
          <p:cNvSpPr/>
          <p:nvPr userDrawn="1"/>
        </p:nvSpPr>
        <p:spPr>
          <a:xfrm>
            <a:off x="7142512" y="3997503"/>
            <a:ext cx="998909" cy="133187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Content Placeholder 13">
            <a:extLst>
              <a:ext uri="{FF2B5EF4-FFF2-40B4-BE49-F238E27FC236}">
                <a16:creationId xmlns:a16="http://schemas.microsoft.com/office/drawing/2014/main" id="{12EA549B-E3FB-4BCD-B42F-576DBB0EB8F5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143750" y="3977640"/>
            <a:ext cx="1028700" cy="1371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8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C1F18350-BE0B-491E-BF76-5C2EBAB557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0057" y="1600200"/>
            <a:ext cx="8223886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735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4614" y="412254"/>
            <a:ext cx="7754190" cy="639842"/>
          </a:xfrm>
          <a:prstGeom prst="rect">
            <a:avLst/>
          </a:prstGeom>
        </p:spPr>
        <p:txBody>
          <a:bodyPr lIns="0"/>
          <a:lstStyle>
            <a:lvl1pPr algn="l">
              <a:defRPr sz="2880" baseline="0">
                <a:solidFill>
                  <a:srgbClr val="395173"/>
                </a:solidFill>
              </a:defRPr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61515" y="2995208"/>
            <a:ext cx="1886269" cy="222152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2340"/>
              </a:lnSpc>
              <a:buNone/>
              <a:defRPr sz="1680" b="0">
                <a:solidFill>
                  <a:schemeClr val="accent6"/>
                </a:solidFill>
              </a:defRPr>
            </a:lvl1pPr>
            <a:lvl2pPr marL="411475" indent="0">
              <a:buNone/>
              <a:defRPr/>
            </a:lvl2pPr>
          </a:lstStyle>
          <a:p>
            <a:pPr lvl="0"/>
            <a:r>
              <a:rPr lang="en-US"/>
              <a:t>Icon Title/Name</a:t>
            </a:r>
            <a:br>
              <a:rPr lang="en-US"/>
            </a:br>
            <a:r>
              <a:rPr lang="en-US"/>
              <a:t>If you are synced up: Go to insert – image – and navigate to the </a:t>
            </a:r>
            <a:r>
              <a:rPr lang="en-US" err="1"/>
              <a:t>Sharepoint</a:t>
            </a:r>
            <a:r>
              <a:rPr lang="en-US"/>
              <a:t> folder for Hazen icons.</a:t>
            </a:r>
          </a:p>
        </p:txBody>
      </p:sp>
      <p:sp>
        <p:nvSpPr>
          <p:cNvPr id="26" name="Content Placeholder 13">
            <a:extLst>
              <a:ext uri="{FF2B5EF4-FFF2-40B4-BE49-F238E27FC236}">
                <a16:creationId xmlns:a16="http://schemas.microsoft.com/office/drawing/2014/main" id="{A607DB00-A348-4E1C-89FA-4611858AA19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57200" y="1807774"/>
            <a:ext cx="822960" cy="109728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ctr">
              <a:buNone/>
              <a:defRPr sz="108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icons</a:t>
            </a:r>
          </a:p>
        </p:txBody>
      </p:sp>
      <p:sp>
        <p:nvSpPr>
          <p:cNvPr id="30" name="Content Placeholder 13">
            <a:extLst>
              <a:ext uri="{FF2B5EF4-FFF2-40B4-BE49-F238E27FC236}">
                <a16:creationId xmlns:a16="http://schemas.microsoft.com/office/drawing/2014/main" id="{CE3237F1-6035-4E99-9FA6-6ADE987C714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2566639" y="1807774"/>
            <a:ext cx="822960" cy="109728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ctr">
              <a:buNone/>
              <a:defRPr sz="108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icons</a:t>
            </a:r>
          </a:p>
        </p:txBody>
      </p:sp>
      <p:sp>
        <p:nvSpPr>
          <p:cNvPr id="32" name="Content Placeholder 13">
            <a:extLst>
              <a:ext uri="{FF2B5EF4-FFF2-40B4-BE49-F238E27FC236}">
                <a16:creationId xmlns:a16="http://schemas.microsoft.com/office/drawing/2014/main" id="{4D3FB197-035E-42DB-B10E-77A6241C6375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4665814" y="1807774"/>
            <a:ext cx="822960" cy="109728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ctr">
              <a:buNone/>
              <a:defRPr sz="108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icons</a:t>
            </a:r>
          </a:p>
        </p:txBody>
      </p:sp>
      <p:sp>
        <p:nvSpPr>
          <p:cNvPr id="34" name="Content Placeholder 13">
            <a:extLst>
              <a:ext uri="{FF2B5EF4-FFF2-40B4-BE49-F238E27FC236}">
                <a16:creationId xmlns:a16="http://schemas.microsoft.com/office/drawing/2014/main" id="{F8639C70-69DD-4EE9-B15B-754C47BBA752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6789034" y="1807774"/>
            <a:ext cx="822960" cy="109728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ctr">
              <a:buNone/>
              <a:defRPr sz="108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0F22559-79C6-4539-9CF4-B4B8F0E2B2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505" y="1082890"/>
            <a:ext cx="5780926" cy="34646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40" b="1" i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If you need a subhead, put it here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DE185A-D3AA-4E87-9C12-EFA237084446}"/>
              </a:ext>
            </a:extLst>
          </p:cNvPr>
          <p:cNvSpPr/>
          <p:nvPr userDrawn="1"/>
        </p:nvSpPr>
        <p:spPr>
          <a:xfrm>
            <a:off x="0" y="6511534"/>
            <a:ext cx="9144000" cy="346466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8EE72D-7694-4BDC-BC45-2EB83C9C67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2" y="6574824"/>
            <a:ext cx="569483" cy="252385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8D0A3C03-EDF9-41BB-8236-ECA328B77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9400" y="6515102"/>
            <a:ext cx="2057400" cy="36438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84C6A40-6470-4257-B2DC-2C71A95C611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66684" y="2995208"/>
            <a:ext cx="1886269" cy="222152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2340"/>
              </a:lnSpc>
              <a:buNone/>
              <a:defRPr sz="1680" b="0">
                <a:solidFill>
                  <a:schemeClr val="accent6"/>
                </a:solidFill>
              </a:defRPr>
            </a:lvl1pPr>
            <a:lvl2pPr marL="411475" indent="0">
              <a:buNone/>
              <a:defRPr/>
            </a:lvl2pPr>
          </a:lstStyle>
          <a:p>
            <a:pPr lvl="0"/>
            <a:r>
              <a:rPr lang="en-US"/>
              <a:t>Icon Title/Name</a:t>
            </a:r>
            <a:br>
              <a:rPr lang="en-US"/>
            </a:br>
            <a:r>
              <a:rPr lang="en-US"/>
              <a:t>If you are synced up: Go to insert – image – and navigate to the </a:t>
            </a:r>
            <a:r>
              <a:rPr lang="en-US" err="1"/>
              <a:t>Sharepoint</a:t>
            </a:r>
            <a:r>
              <a:rPr lang="en-US"/>
              <a:t> folder for Hazen icons.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6D3C954B-24E8-44B3-8C34-6A258A410CC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1845" y="2995208"/>
            <a:ext cx="1886269" cy="222152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2340"/>
              </a:lnSpc>
              <a:buNone/>
              <a:defRPr sz="1680" b="0">
                <a:solidFill>
                  <a:schemeClr val="accent6"/>
                </a:solidFill>
              </a:defRPr>
            </a:lvl1pPr>
            <a:lvl2pPr marL="411475" indent="0">
              <a:buNone/>
              <a:defRPr/>
            </a:lvl2pPr>
          </a:lstStyle>
          <a:p>
            <a:pPr lvl="0"/>
            <a:r>
              <a:rPr lang="en-US"/>
              <a:t>Icon Title/Name</a:t>
            </a:r>
            <a:br>
              <a:rPr lang="en-US"/>
            </a:br>
            <a:r>
              <a:rPr lang="en-US"/>
              <a:t>If you are synced up: Go to insert – image – and navigate to the </a:t>
            </a:r>
            <a:r>
              <a:rPr lang="en-US" err="1"/>
              <a:t>Sharepoint</a:t>
            </a:r>
            <a:r>
              <a:rPr lang="en-US"/>
              <a:t> folder for Hazen icons.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81A91D0C-BAAB-417B-AF60-B3F593E9C50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97014" y="2995208"/>
            <a:ext cx="1886269" cy="222152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2340"/>
              </a:lnSpc>
              <a:buNone/>
              <a:defRPr sz="1680" b="0">
                <a:solidFill>
                  <a:schemeClr val="accent6"/>
                </a:solidFill>
              </a:defRPr>
            </a:lvl1pPr>
            <a:lvl2pPr marL="411475" indent="0">
              <a:buNone/>
              <a:defRPr/>
            </a:lvl2pPr>
          </a:lstStyle>
          <a:p>
            <a:pPr lvl="0"/>
            <a:r>
              <a:rPr lang="en-US"/>
              <a:t>Icon Title/Name</a:t>
            </a:r>
            <a:br>
              <a:rPr lang="en-US"/>
            </a:br>
            <a:r>
              <a:rPr lang="en-US"/>
              <a:t>If you are synced up: Go to insert – image – and navigate to the </a:t>
            </a:r>
            <a:r>
              <a:rPr lang="en-US" err="1"/>
              <a:t>Sharepoint</a:t>
            </a:r>
            <a:r>
              <a:rPr lang="en-US"/>
              <a:t> folder for Hazen icons.</a:t>
            </a:r>
          </a:p>
        </p:txBody>
      </p:sp>
    </p:spTree>
    <p:extLst>
      <p:ext uri="{BB962C8B-B14F-4D97-AF65-F5344CB8AC3E}">
        <p14:creationId xmlns:p14="http://schemas.microsoft.com/office/powerpoint/2010/main" val="195652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Tan">
    <p:bg>
      <p:bgPr>
        <a:solidFill>
          <a:srgbClr val="E1E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1193800"/>
            <a:ext cx="7764463" cy="21800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lnSpc>
                <a:spcPts val="8500"/>
              </a:lnSpc>
              <a:defRPr sz="7200">
                <a:solidFill>
                  <a:srgbClr val="39517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Transition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13152"/>
            <a:ext cx="5765800" cy="32316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21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transition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606834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4016" y="144322"/>
            <a:ext cx="7982784" cy="267158"/>
          </a:xfrm>
          <a:prstGeom prst="rect">
            <a:avLst/>
          </a:prstGeom>
        </p:spPr>
        <p:txBody>
          <a:bodyPr lIns="0" rIns="0"/>
          <a:lstStyle>
            <a:lvl1pPr algn="r">
              <a:defRPr sz="1080" b="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Optional Header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783705" y="6515102"/>
            <a:ext cx="1903096" cy="36438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66" y="6524030"/>
            <a:ext cx="632760" cy="2523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2854A5-1AA6-4C26-9888-D9CBA63BFD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6560689"/>
            <a:ext cx="587767" cy="24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9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5"/>
          <p:cNvSpPr>
            <a:spLocks noGrp="1"/>
          </p:cNvSpPr>
          <p:nvPr>
            <p:ph type="title" hasCustomPrompt="1"/>
          </p:nvPr>
        </p:nvSpPr>
        <p:spPr>
          <a:xfrm>
            <a:off x="685802" y="541964"/>
            <a:ext cx="7784432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97832" y="1600200"/>
            <a:ext cx="3771900" cy="4572000"/>
          </a:xfrm>
        </p:spPr>
        <p:txBody>
          <a:bodyPr/>
          <a:lstStyle>
            <a:lvl1pPr marL="411480" indent="-411480">
              <a:buFont typeface="Arial" panose="020B0604020202020204" pitchFamily="34" charset="0"/>
              <a:buChar char="•"/>
              <a:defRPr/>
            </a:lvl1pPr>
            <a:lvl2pPr marL="754380" indent="-342900">
              <a:buFont typeface="Arial" panose="020B0604020202020204" pitchFamily="34" charset="0"/>
              <a:buChar char="•"/>
              <a:defRPr/>
            </a:lvl2pPr>
            <a:lvl3pPr marL="1028700" indent="-20574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Don’t exceed 3 levels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686300" y="1600200"/>
            <a:ext cx="3771900" cy="4572000"/>
          </a:xfrm>
        </p:spPr>
        <p:txBody>
          <a:bodyPr/>
          <a:lstStyle>
            <a:lvl1pPr marL="411480" indent="-411480">
              <a:buFont typeface="Arial" panose="020B0604020202020204" pitchFamily="34" charset="0"/>
              <a:buChar char="•"/>
              <a:defRPr/>
            </a:lvl1pPr>
            <a:lvl2pPr marL="754380" indent="-342900">
              <a:buFont typeface="Arial" panose="020B0604020202020204" pitchFamily="34" charset="0"/>
              <a:buChar char="•"/>
              <a:defRPr/>
            </a:lvl2pPr>
            <a:lvl3pPr marL="1028700" indent="-20574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Don’t exceed 3 levels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90529"/>
            <a:ext cx="205740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66" y="6524023"/>
            <a:ext cx="632760" cy="25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4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5"/>
          <p:cNvSpPr>
            <a:spLocks noGrp="1"/>
          </p:cNvSpPr>
          <p:nvPr>
            <p:ph type="title" hasCustomPrompt="1"/>
          </p:nvPr>
        </p:nvSpPr>
        <p:spPr>
          <a:xfrm>
            <a:off x="685802" y="541964"/>
            <a:ext cx="7784432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97832" y="1600200"/>
            <a:ext cx="3771900" cy="4572000"/>
          </a:xfrm>
        </p:spPr>
        <p:txBody>
          <a:bodyPr/>
          <a:lstStyle>
            <a:lvl1pPr marL="411480" indent="-411480">
              <a:buFont typeface="Arial" panose="020B0604020202020204" pitchFamily="34" charset="0"/>
              <a:buChar char="•"/>
              <a:defRPr/>
            </a:lvl1pPr>
            <a:lvl2pPr marL="754380" indent="-342900">
              <a:buFont typeface="Arial" panose="020B0604020202020204" pitchFamily="34" charset="0"/>
              <a:buChar char="•"/>
              <a:defRPr/>
            </a:lvl2pPr>
            <a:lvl3pPr marL="1028700" indent="-20574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Don’t exceed 3 levels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686300" y="1600200"/>
            <a:ext cx="3771900" cy="4572000"/>
          </a:xfrm>
        </p:spPr>
        <p:txBody>
          <a:bodyPr/>
          <a:lstStyle>
            <a:lvl1pPr marL="411480" indent="-411480">
              <a:buFont typeface="Arial" panose="020B0604020202020204" pitchFamily="34" charset="0"/>
              <a:buChar char="•"/>
              <a:defRPr/>
            </a:lvl1pPr>
            <a:lvl2pPr marL="754380" indent="-342900">
              <a:buFont typeface="Arial" panose="020B0604020202020204" pitchFamily="34" charset="0"/>
              <a:buChar char="•"/>
              <a:defRPr/>
            </a:lvl2pPr>
            <a:lvl3pPr marL="1028700" indent="-20574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Don’t exceed 3 levels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90529"/>
            <a:ext cx="205740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66" y="6524023"/>
            <a:ext cx="632760" cy="25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5"/>
          <p:cNvSpPr>
            <a:spLocks noGrp="1"/>
          </p:cNvSpPr>
          <p:nvPr>
            <p:ph type="title" hasCustomPrompt="1"/>
          </p:nvPr>
        </p:nvSpPr>
        <p:spPr>
          <a:xfrm>
            <a:off x="685802" y="541964"/>
            <a:ext cx="7784432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97832" y="1600200"/>
            <a:ext cx="3771900" cy="4572000"/>
          </a:xfrm>
        </p:spPr>
        <p:txBody>
          <a:bodyPr/>
          <a:lstStyle>
            <a:lvl1pPr marL="411480" indent="-411480">
              <a:buFont typeface="Arial" panose="020B0604020202020204" pitchFamily="34" charset="0"/>
              <a:buChar char="•"/>
              <a:defRPr/>
            </a:lvl1pPr>
            <a:lvl2pPr marL="754380" indent="-342900">
              <a:buFont typeface="Arial" panose="020B0604020202020204" pitchFamily="34" charset="0"/>
              <a:buChar char="•"/>
              <a:defRPr/>
            </a:lvl2pPr>
            <a:lvl3pPr marL="1028700" indent="-20574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Don’t exceed 3 levels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686300" y="1600200"/>
            <a:ext cx="3771900" cy="4572000"/>
          </a:xfrm>
        </p:spPr>
        <p:txBody>
          <a:bodyPr/>
          <a:lstStyle>
            <a:lvl1pPr marL="411480" indent="-411480">
              <a:buFont typeface="Arial" panose="020B0604020202020204" pitchFamily="34" charset="0"/>
              <a:buChar char="•"/>
              <a:defRPr/>
            </a:lvl1pPr>
            <a:lvl2pPr marL="754380" indent="-342900">
              <a:buFont typeface="Arial" panose="020B0604020202020204" pitchFamily="34" charset="0"/>
              <a:buChar char="•"/>
              <a:defRPr/>
            </a:lvl2pPr>
            <a:lvl3pPr marL="1028700" indent="-20574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Don’t exceed 3 levels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90529"/>
            <a:ext cx="205740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66" y="6524023"/>
            <a:ext cx="632760" cy="25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7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tion - blue">
    <p:bg>
      <p:bgPr>
        <a:solidFill>
          <a:srgbClr val="3951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239775"/>
            <a:ext cx="8229600" cy="1969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ts val="7650"/>
              </a:lnSpc>
              <a:defRPr sz="648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Transition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283576"/>
            <a:ext cx="5765800" cy="2908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89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1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transition subtitle style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1" y="6390536"/>
            <a:ext cx="2228850" cy="4381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9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80" y="541964"/>
            <a:ext cx="7754190" cy="533400"/>
          </a:xfrm>
          <a:prstGeom prst="rect">
            <a:avLst/>
          </a:prstGeom>
        </p:spPr>
        <p:txBody>
          <a:bodyPr/>
          <a:lstStyle>
            <a:lvl1pPr algn="l">
              <a:defRPr sz="2520" baseline="0">
                <a:solidFill>
                  <a:srgbClr val="395173"/>
                </a:solidFill>
              </a:defRPr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2793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696080" y="1600200"/>
            <a:ext cx="7762122" cy="4572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A full page graphic/photo 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96079" y="1090905"/>
            <a:ext cx="7762121" cy="346466"/>
          </a:xfr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350" b="1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If you need a subhead, put it here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90529"/>
            <a:ext cx="205740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defTabSz="427939">
              <a:defRPr/>
            </a:pPr>
            <a:fld id="{AAAAF933-B985-4433-97C3-72934A437ACB}" type="slidenum">
              <a:rPr lang="en-US" smtClean="0">
                <a:solidFill>
                  <a:srgbClr val="FFFFFF"/>
                </a:solidFill>
              </a:rPr>
              <a:pPr defTabSz="427939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66" y="6524023"/>
            <a:ext cx="632760" cy="25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2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56602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42418" y="1363029"/>
            <a:ext cx="8506092" cy="4998174"/>
          </a:xfrm>
        </p:spPr>
        <p:txBody>
          <a:bodyPr/>
          <a:lstStyle>
            <a:lvl1pPr>
              <a:spcBef>
                <a:spcPts val="1600"/>
              </a:spcBef>
              <a:spcAft>
                <a:spcPts val="0"/>
              </a:spcAft>
              <a:defRPr/>
            </a:lvl1pPr>
            <a:lvl2pPr>
              <a:spcBef>
                <a:spcPts val="800"/>
              </a:spcBef>
              <a:spcAft>
                <a:spcPts val="0"/>
              </a:spcAft>
              <a:defRPr/>
            </a:lvl2pPr>
            <a:lvl3pPr>
              <a:spcBef>
                <a:spcPts val="800"/>
              </a:spcBef>
              <a:spcAft>
                <a:spcPts val="0"/>
              </a:spcAft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Don’t exceed 3 levels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791110" y="6390526"/>
            <a:ext cx="2057400" cy="4381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20" y="6456090"/>
            <a:ext cx="803069" cy="32031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42422" y="373762"/>
            <a:ext cx="8506091" cy="787754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algn="l">
              <a:defRPr sz="2200" baseline="0">
                <a:solidFill>
                  <a:srgbClr val="395173"/>
                </a:solidFill>
              </a:defRPr>
            </a:lvl1pPr>
          </a:lstStyle>
          <a:p>
            <a:r>
              <a:rPr lang="en-US"/>
              <a:t>Concise </a:t>
            </a:r>
            <a:br>
              <a:rPr lang="en-US"/>
            </a:b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8585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76" y="685800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100" baseline="0">
                <a:solidFill>
                  <a:srgbClr val="395173"/>
                </a:solidFill>
              </a:defRPr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1797050"/>
            <a:ext cx="7772400" cy="4375150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Don’t exceed 3 levels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90530"/>
            <a:ext cx="205740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090" y="6536222"/>
            <a:ext cx="551132" cy="23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7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only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74" y="541964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1794325"/>
            <a:ext cx="7772400" cy="3946358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Don’t exceed 3 levels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96074" y="1101178"/>
            <a:ext cx="5780926" cy="346466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500" b="1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If you need a subhead, put it here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089" y="6536219"/>
            <a:ext cx="705224" cy="23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469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+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73294"/>
            <a:ext cx="8229600" cy="354830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880">
                <a:latin typeface="Arial"/>
                <a:cs typeface="Arial"/>
              </a:defRPr>
            </a:lvl1pPr>
            <a:lvl2pPr marL="411475" indent="0">
              <a:buNone/>
              <a:defRPr sz="2520"/>
            </a:lvl2pPr>
            <a:lvl3pPr marL="822952" indent="0">
              <a:buNone/>
              <a:defRPr sz="2160"/>
            </a:lvl3pPr>
            <a:lvl4pPr marL="1234428" indent="0">
              <a:buNone/>
              <a:defRPr sz="1800"/>
            </a:lvl4pPr>
            <a:lvl5pPr marL="1645904" indent="0">
              <a:buNone/>
              <a:defRPr sz="1800"/>
            </a:lvl5pPr>
            <a:lvl6pPr marL="2057380" indent="0">
              <a:buNone/>
              <a:defRPr sz="1800"/>
            </a:lvl6pPr>
            <a:lvl7pPr marL="2468855" indent="0">
              <a:buNone/>
              <a:defRPr sz="1800"/>
            </a:lvl7pPr>
            <a:lvl8pPr marL="2880331" indent="0">
              <a:buNone/>
              <a:defRPr sz="1800"/>
            </a:lvl8pPr>
            <a:lvl9pPr marL="3291808" indent="0">
              <a:buNone/>
              <a:defRPr sz="18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2667477" y="4807767"/>
            <a:ext cx="5765800" cy="107721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ts val="3780"/>
              </a:lnSpc>
              <a:buNone/>
              <a:defRPr sz="3600" b="1" i="0">
                <a:solidFill>
                  <a:schemeClr val="accent1"/>
                </a:solidFill>
                <a:latin typeface="Times New Roman"/>
                <a:cs typeface="Times New Roman"/>
              </a:defRPr>
            </a:lvl1pPr>
            <a:lvl2pPr marL="411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667477" y="5943174"/>
            <a:ext cx="5765800" cy="23083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350" b="1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57201" y="4807766"/>
            <a:ext cx="1988820" cy="1364434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2160">
                <a:latin typeface="Arial"/>
                <a:cs typeface="Arial"/>
              </a:defRPr>
            </a:lvl1pPr>
            <a:lvl2pPr marL="411475" indent="0">
              <a:buNone/>
              <a:defRPr sz="2520"/>
            </a:lvl2pPr>
            <a:lvl3pPr marL="822952" indent="0">
              <a:buNone/>
              <a:defRPr sz="2160"/>
            </a:lvl3pPr>
            <a:lvl4pPr marL="1234428" indent="0">
              <a:buNone/>
              <a:defRPr sz="1800"/>
            </a:lvl4pPr>
            <a:lvl5pPr marL="1645904" indent="0">
              <a:buNone/>
              <a:defRPr sz="1800"/>
            </a:lvl5pPr>
            <a:lvl6pPr marL="2057380" indent="0">
              <a:buNone/>
              <a:defRPr sz="1800"/>
            </a:lvl6pPr>
            <a:lvl7pPr marL="2468855" indent="0">
              <a:buNone/>
              <a:defRPr sz="1800"/>
            </a:lvl7pPr>
            <a:lvl8pPr marL="2880331" indent="0">
              <a:buNone/>
              <a:defRPr sz="1800"/>
            </a:lvl8pPr>
            <a:lvl9pPr marL="3291808" indent="0">
              <a:buNone/>
              <a:defRPr sz="1800"/>
            </a:lvl9pPr>
          </a:lstStyle>
          <a:p>
            <a:pPr lvl="0"/>
            <a:r>
              <a:rPr lang="en-US" noProof="0"/>
              <a:t>Client logo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5EF04D-0F3A-4BD4-891B-27FF1452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50" y="400509"/>
            <a:ext cx="998248" cy="41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2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4" orient="horz" pos="32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- scree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full page photo and add transparent blue screen over image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685799" y="1191374"/>
            <a:ext cx="7764463" cy="21800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ts val="8500"/>
              </a:lnSpc>
              <a:spcBef>
                <a:spcPts val="0"/>
              </a:spcBef>
              <a:buNone/>
              <a:defRPr sz="72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Transition title style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5800" y="3719683"/>
            <a:ext cx="5765800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21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95226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452449" y="4791057"/>
            <a:ext cx="5999150" cy="106566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ts val="4320"/>
              </a:lnSpc>
              <a:buNone/>
              <a:defRPr sz="3600" b="1" i="0">
                <a:solidFill>
                  <a:srgbClr val="395173"/>
                </a:solidFill>
                <a:latin typeface="Times New Roman"/>
                <a:cs typeface="Times New Roman"/>
              </a:defRPr>
            </a:lvl1pPr>
            <a:lvl2pPr marL="411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939066"/>
            <a:ext cx="5994400" cy="2331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350" b="1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1"/>
            <a:ext cx="8229600" cy="355479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880">
                <a:latin typeface="Arial"/>
                <a:cs typeface="Arial"/>
              </a:defRPr>
            </a:lvl1pPr>
            <a:lvl2pPr marL="411475" indent="0">
              <a:buNone/>
              <a:defRPr sz="2520"/>
            </a:lvl2pPr>
            <a:lvl3pPr marL="822952" indent="0">
              <a:buNone/>
              <a:defRPr sz="2160"/>
            </a:lvl3pPr>
            <a:lvl4pPr marL="1234428" indent="0">
              <a:buNone/>
              <a:defRPr sz="1800"/>
            </a:lvl4pPr>
            <a:lvl5pPr marL="1645904" indent="0">
              <a:buNone/>
              <a:defRPr sz="1800"/>
            </a:lvl5pPr>
            <a:lvl6pPr marL="2057380" indent="0">
              <a:buNone/>
              <a:defRPr sz="1800"/>
            </a:lvl6pPr>
            <a:lvl7pPr marL="2468855" indent="0">
              <a:buNone/>
              <a:defRPr sz="1800"/>
            </a:lvl7pPr>
            <a:lvl8pPr marL="2880331" indent="0">
              <a:buNone/>
              <a:defRPr sz="1800"/>
            </a:lvl8pPr>
            <a:lvl9pPr marL="3291808" indent="0">
              <a:buNone/>
              <a:defRPr sz="18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DF7A13-F17B-48B6-A908-6E00420203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50" y="400509"/>
            <a:ext cx="998248" cy="41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2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4684014" y="0"/>
            <a:ext cx="4457700" cy="6858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880">
                <a:latin typeface="Arial"/>
                <a:cs typeface="Arial"/>
              </a:defRPr>
            </a:lvl1pPr>
            <a:lvl2pPr marL="411475" indent="0">
              <a:buNone/>
              <a:defRPr sz="2520"/>
            </a:lvl2pPr>
            <a:lvl3pPr marL="822952" indent="0">
              <a:buNone/>
              <a:defRPr sz="2160"/>
            </a:lvl3pPr>
            <a:lvl4pPr marL="1234428" indent="0">
              <a:buNone/>
              <a:defRPr sz="1800"/>
            </a:lvl4pPr>
            <a:lvl5pPr marL="1645904" indent="0">
              <a:buNone/>
              <a:defRPr sz="1800"/>
            </a:lvl5pPr>
            <a:lvl6pPr marL="2057380" indent="0">
              <a:buNone/>
              <a:defRPr sz="1800"/>
            </a:lvl6pPr>
            <a:lvl7pPr marL="2468855" indent="0">
              <a:buNone/>
              <a:defRPr sz="1800"/>
            </a:lvl7pPr>
            <a:lvl8pPr marL="2880331" indent="0">
              <a:buNone/>
              <a:defRPr sz="1800"/>
            </a:lvl8pPr>
            <a:lvl9pPr marL="3291808" indent="0">
              <a:buNone/>
              <a:defRPr sz="18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467261" y="3385109"/>
            <a:ext cx="3990439" cy="17556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ts val="3780"/>
              </a:lnSpc>
              <a:buNone/>
              <a:defRPr sz="3600" b="1" i="0">
                <a:solidFill>
                  <a:srgbClr val="395173"/>
                </a:solidFill>
                <a:latin typeface="Times New Roman"/>
                <a:cs typeface="Times New Roman"/>
              </a:defRPr>
            </a:lvl1pPr>
            <a:lvl2pPr marL="411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67261" y="5360215"/>
            <a:ext cx="3990438" cy="8016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350" b="1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67258" y="1885405"/>
            <a:ext cx="1978762" cy="1156027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2160">
                <a:latin typeface="Arial"/>
                <a:cs typeface="Arial"/>
              </a:defRPr>
            </a:lvl1pPr>
            <a:lvl2pPr marL="411475" indent="0">
              <a:buNone/>
              <a:defRPr sz="2520"/>
            </a:lvl2pPr>
            <a:lvl3pPr marL="822952" indent="0">
              <a:buNone/>
              <a:defRPr sz="2160"/>
            </a:lvl3pPr>
            <a:lvl4pPr marL="1234428" indent="0">
              <a:buNone/>
              <a:defRPr sz="1800"/>
            </a:lvl4pPr>
            <a:lvl5pPr marL="1645904" indent="0">
              <a:buNone/>
              <a:defRPr sz="1800"/>
            </a:lvl5pPr>
            <a:lvl6pPr marL="2057380" indent="0">
              <a:buNone/>
              <a:defRPr sz="1800"/>
            </a:lvl6pPr>
            <a:lvl7pPr marL="2468855" indent="0">
              <a:buNone/>
              <a:defRPr sz="1800"/>
            </a:lvl7pPr>
            <a:lvl8pPr marL="2880331" indent="0">
              <a:buNone/>
              <a:defRPr sz="1800"/>
            </a:lvl8pPr>
            <a:lvl9pPr marL="3291808" indent="0">
              <a:buNone/>
              <a:defRPr sz="1800"/>
            </a:lvl9pPr>
          </a:lstStyle>
          <a:p>
            <a:pPr lvl="0"/>
            <a:r>
              <a:rPr lang="en-US" noProof="0"/>
              <a:t>Client logo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DFAE44-D0B0-4AE5-B577-5F75B24AE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50" y="400509"/>
            <a:ext cx="998248" cy="41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AD12B3-FC10-47EB-BF76-4E9037C071EC}"/>
              </a:ext>
            </a:extLst>
          </p:cNvPr>
          <p:cNvSpPr/>
          <p:nvPr userDrawn="1"/>
        </p:nvSpPr>
        <p:spPr>
          <a:xfrm>
            <a:off x="0" y="0"/>
            <a:ext cx="9139238" cy="490056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4691061" y="1066800"/>
            <a:ext cx="4448178" cy="51054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880">
                <a:latin typeface="Arial"/>
                <a:cs typeface="Arial"/>
              </a:defRPr>
            </a:lvl1pPr>
            <a:lvl2pPr marL="411475" indent="0">
              <a:buNone/>
              <a:defRPr sz="2520"/>
            </a:lvl2pPr>
            <a:lvl3pPr marL="822952" indent="0">
              <a:buNone/>
              <a:defRPr sz="2160"/>
            </a:lvl3pPr>
            <a:lvl4pPr marL="1234428" indent="0">
              <a:buNone/>
              <a:defRPr sz="1800"/>
            </a:lvl4pPr>
            <a:lvl5pPr marL="1645904" indent="0">
              <a:buNone/>
              <a:defRPr sz="1800"/>
            </a:lvl5pPr>
            <a:lvl6pPr marL="2057380" indent="0">
              <a:buNone/>
              <a:defRPr sz="1800"/>
            </a:lvl6pPr>
            <a:lvl7pPr marL="2468855" indent="0">
              <a:buNone/>
              <a:defRPr sz="1800"/>
            </a:lvl7pPr>
            <a:lvl8pPr marL="2880331" indent="0">
              <a:buNone/>
              <a:defRPr sz="1800"/>
            </a:lvl8pPr>
            <a:lvl9pPr marL="3291808" indent="0">
              <a:buNone/>
              <a:defRPr sz="18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459029" y="1073449"/>
            <a:ext cx="4001826" cy="245086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>
              <a:lnSpc>
                <a:spcPts val="3780"/>
              </a:lnSpc>
              <a:buNone/>
              <a:defRPr sz="36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  <a:lvl2pPr marL="411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9029" y="3754376"/>
            <a:ext cx="4001826" cy="4580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35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59029" y="5067946"/>
            <a:ext cx="1981620" cy="789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>
              <a:buNone/>
              <a:defRPr sz="2160">
                <a:latin typeface="Arial"/>
                <a:cs typeface="Arial"/>
              </a:defRPr>
            </a:lvl1pPr>
            <a:lvl2pPr marL="411475" indent="0">
              <a:buNone/>
              <a:defRPr sz="2520"/>
            </a:lvl2pPr>
            <a:lvl3pPr marL="822952" indent="0">
              <a:buNone/>
              <a:defRPr sz="2160"/>
            </a:lvl3pPr>
            <a:lvl4pPr marL="1234428" indent="0">
              <a:buNone/>
              <a:defRPr sz="1800"/>
            </a:lvl4pPr>
            <a:lvl5pPr marL="1645904" indent="0">
              <a:buNone/>
              <a:defRPr sz="1800"/>
            </a:lvl5pPr>
            <a:lvl6pPr marL="2057380" indent="0">
              <a:buNone/>
              <a:defRPr sz="1800"/>
            </a:lvl6pPr>
            <a:lvl7pPr marL="2468855" indent="0">
              <a:buNone/>
              <a:defRPr sz="1800"/>
            </a:lvl7pPr>
            <a:lvl8pPr marL="2880331" indent="0">
              <a:buNone/>
              <a:defRPr sz="1800"/>
            </a:lvl8pPr>
            <a:lvl9pPr marL="3291808" indent="0">
              <a:buNone/>
              <a:defRPr sz="1800"/>
            </a:lvl9pPr>
          </a:lstStyle>
          <a:p>
            <a:pPr lvl="0"/>
            <a:r>
              <a:rPr lang="en-US" noProof="0"/>
              <a:t>Client logo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65F6E98-04DB-42C0-9B2D-CCB8BB8592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029" y="400509"/>
            <a:ext cx="998248" cy="4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EE9FA-0C1B-4622-B727-08E7EE83CB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029" y="5941698"/>
            <a:ext cx="4006584" cy="230504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320"/>
            </a:lvl1pPr>
          </a:lstStyle>
          <a:p>
            <a:r>
              <a:rPr lang="en-US" b="0">
                <a:solidFill>
                  <a:schemeClr val="accent6"/>
                </a:solidFill>
              </a:rPr>
              <a:t>Client Name Here</a:t>
            </a:r>
          </a:p>
        </p:txBody>
      </p:sp>
    </p:spTree>
    <p:extLst>
      <p:ext uri="{BB962C8B-B14F-4D97-AF65-F5344CB8AC3E}">
        <p14:creationId xmlns:p14="http://schemas.microsoft.com/office/powerpoint/2010/main" val="140806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Insert full page photo and add transparent blue screen over image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457200" y="4550936"/>
            <a:ext cx="5994400" cy="61555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ts val="4320"/>
              </a:lnSpc>
              <a:buNone/>
              <a:defRPr sz="288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  <a:lvl2pPr marL="411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571146"/>
            <a:ext cx="5994400" cy="23083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35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CAA7CA7-31E7-439B-898F-FA9A2B245D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645" y="2254031"/>
            <a:ext cx="2264851" cy="94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5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75" y="541964"/>
            <a:ext cx="7754190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1794325"/>
            <a:ext cx="7772400" cy="3946358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Don’t exceed 3 levels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96075" y="1101178"/>
            <a:ext cx="5780926" cy="346466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500" b="1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If you need a subhead, put it here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089" y="6536221"/>
            <a:ext cx="705224" cy="23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3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487" y="223366"/>
            <a:ext cx="7534532" cy="4974187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0"/>
          </p:nvPr>
        </p:nvSpPr>
        <p:spPr>
          <a:xfrm>
            <a:off x="685800" y="4807767"/>
            <a:ext cx="5765800" cy="107721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ts val="3150"/>
              </a:lnSpc>
              <a:buNone/>
              <a:defRPr sz="3000" b="1" i="0">
                <a:solidFill>
                  <a:srgbClr val="395173"/>
                </a:solidFill>
                <a:latin typeface="Times New Roman"/>
                <a:cs typeface="Times New Roman"/>
              </a:defRPr>
            </a:lvl1pPr>
            <a:lvl2pPr marL="342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5800" y="6043758"/>
            <a:ext cx="5765800" cy="23083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124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2" y="195263"/>
            <a:ext cx="1109164" cy="41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0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4" orient="horz" pos="32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tion - blue">
    <p:bg>
      <p:bgPr>
        <a:solidFill>
          <a:srgbClr val="3951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239775"/>
            <a:ext cx="8229600" cy="1969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ts val="7650"/>
              </a:lnSpc>
              <a:defRPr sz="648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Transition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283576"/>
            <a:ext cx="5765800" cy="2908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89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1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transition subtitle style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1" y="6390536"/>
            <a:ext cx="2228850" cy="4381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6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only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479" y="421640"/>
            <a:ext cx="8219321" cy="630456"/>
          </a:xfrm>
          <a:prstGeom prst="rect">
            <a:avLst/>
          </a:prstGeom>
        </p:spPr>
        <p:txBody>
          <a:bodyPr rIns="0"/>
          <a:lstStyle>
            <a:lvl1pPr algn="l">
              <a:defRPr sz="2880" baseline="0">
                <a:solidFill>
                  <a:srgbClr val="395173"/>
                </a:solidFill>
              </a:defRPr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515100"/>
            <a:ext cx="9144000" cy="342900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2793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67478" y="1082890"/>
            <a:ext cx="6059052" cy="34646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40" b="1" i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If you need a subhead, put it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9FDDBC-BB24-4A60-A59E-A3DC947E22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07" y="6574824"/>
            <a:ext cx="569483" cy="252385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02647D7-9F7A-435A-A7F4-A71C0F748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614" y="1800001"/>
            <a:ext cx="8222186" cy="437220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08483" indent="-208483">
              <a:buFont typeface="Arial" panose="020B0604020202020204" pitchFamily="34" charset="0"/>
              <a:buChar char="•"/>
              <a:defRPr/>
            </a:lvl1pPr>
            <a:lvl2pPr marL="425196" indent="-205740">
              <a:buFont typeface="Arial" panose="020B0604020202020204" pitchFamily="34" charset="0"/>
              <a:buChar char="•"/>
              <a:defRPr/>
            </a:lvl2pPr>
            <a:lvl3pPr marL="644652" indent="-20574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Don’t exceed 3 levels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FA97929-0F8D-42B5-A64B-E5D7B7A39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9400" y="6515102"/>
            <a:ext cx="2057400" cy="36438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defTabSz="427939">
              <a:defRPr/>
            </a:pPr>
            <a:fld id="{AAAAF933-B985-4433-97C3-72934A437ACB}" type="slidenum">
              <a:rPr lang="en-US" smtClean="0">
                <a:solidFill>
                  <a:srgbClr val="FFFFFF"/>
                </a:solidFill>
              </a:rPr>
              <a:pPr defTabSz="427939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1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g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480" y="409956"/>
            <a:ext cx="7754190" cy="656844"/>
          </a:xfrm>
          <a:prstGeom prst="rect">
            <a:avLst/>
          </a:prstGeom>
        </p:spPr>
        <p:txBody>
          <a:bodyPr lIns="0"/>
          <a:lstStyle>
            <a:lvl1pPr algn="l">
              <a:defRPr sz="2880" baseline="0">
                <a:solidFill>
                  <a:srgbClr val="395173"/>
                </a:solidFill>
              </a:defRPr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511534"/>
            <a:ext cx="9144000" cy="346466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2793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467479" y="1790700"/>
            <a:ext cx="8219321" cy="472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A full page graphic/photo 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67483" y="1081761"/>
            <a:ext cx="7762121" cy="34646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40" b="1" i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If you need a subhead, put it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30D83E-DFE2-40E7-B513-22AAFF2D80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2" y="6574824"/>
            <a:ext cx="569483" cy="252385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AB224629-64FE-4FB5-B6FC-CBE4A3E15B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9400" y="6515102"/>
            <a:ext cx="2057400" cy="36438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defTabSz="427939">
              <a:defRPr/>
            </a:pPr>
            <a:fld id="{AAAAF933-B985-4433-97C3-72934A437ACB}" type="slidenum">
              <a:rPr lang="en-US" smtClean="0">
                <a:solidFill>
                  <a:srgbClr val="FFFFFF"/>
                </a:solidFill>
              </a:rPr>
              <a:pPr defTabSz="427939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33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74" y="541964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1612117"/>
            <a:ext cx="7772400" cy="4375150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Don’t exceed 3 levels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089" y="6536219"/>
            <a:ext cx="705224" cy="23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8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74" y="541964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1612117"/>
            <a:ext cx="7772400" cy="4375150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Don’t exceed 3 levels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161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5"/>
          <p:cNvSpPr>
            <a:spLocks noGrp="1"/>
          </p:cNvSpPr>
          <p:nvPr>
            <p:ph type="title" hasCustomPrompt="1"/>
          </p:nvPr>
        </p:nvSpPr>
        <p:spPr>
          <a:xfrm>
            <a:off x="457201" y="421366"/>
            <a:ext cx="7784432" cy="630731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>
              <a:defRPr b="1"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64059" y="1600200"/>
            <a:ext cx="3993642" cy="4572000"/>
          </a:xfrm>
          <a:prstGeom prst="rect">
            <a:avLst/>
          </a:prstGeom>
        </p:spPr>
        <p:txBody>
          <a:bodyPr lIns="0" rIns="0"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Don’t exceed 3 levels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515100"/>
            <a:ext cx="9144000" cy="342900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4686301" y="1600200"/>
            <a:ext cx="3993642" cy="4572000"/>
          </a:xfrm>
          <a:prstGeom prst="rect">
            <a:avLst/>
          </a:prstGeom>
        </p:spPr>
        <p:txBody>
          <a:bodyPr/>
          <a:lstStyle>
            <a:lvl1pPr marL="0" marR="0" indent="0" algn="l" defTabSz="822952" rtl="0" eaLnBrk="1" fontAlgn="auto" latinLnBrk="0" hangingPunct="1">
              <a:lnSpc>
                <a:spcPts val="2808"/>
              </a:lnSpc>
              <a:spcBef>
                <a:spcPts val="216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SzPct val="105000"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205738" marR="0" lvl="0" indent="-205738" algn="l" defTabSz="822952" rtl="0" eaLnBrk="1" fontAlgn="auto" latinLnBrk="0" hangingPunct="1">
              <a:lnSpc>
                <a:spcPts val="2808"/>
              </a:lnSpc>
              <a:spcBef>
                <a:spcPts val="216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4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</a:rPr>
              <a:t>Insert photo or graphic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A30B9D-EFE2-460C-9846-BBC9301E21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2" y="6574824"/>
            <a:ext cx="569483" cy="252385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986B187-700E-4A89-A635-5C6FDFBFF1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505" y="1082890"/>
            <a:ext cx="5780926" cy="34646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40" b="1" i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If you need a subhead, put it here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DD302D4A-C0E5-4B45-805F-BD6E68C0F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9400" y="6515102"/>
            <a:ext cx="2057400" cy="36438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6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74" y="541964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1794325"/>
            <a:ext cx="7772400" cy="3946358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Don’t exceed 3 levels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96074" y="1101178"/>
            <a:ext cx="5780926" cy="346466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500" b="1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If you need a subhead, put it here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34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34" Type="http://schemas.openxmlformats.org/officeDocument/2006/relationships/slideLayout" Target="../slideLayouts/slideLayout66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37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848" r:id="rId3"/>
    <p:sldLayoutId id="2147483797" r:id="rId4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2" userDrawn="1">
          <p15:clr>
            <a:srgbClr val="A4A3A4"/>
          </p15:clr>
        </p15:guide>
        <p15:guide id="2" pos="5328" userDrawn="1">
          <p15:clr>
            <a:srgbClr val="A4A3A4"/>
          </p15:clr>
        </p15:guide>
        <p15:guide id="3" orient="horz" pos="336" userDrawn="1">
          <p15:clr>
            <a:srgbClr val="A4A3A4"/>
          </p15:clr>
        </p15:guide>
        <p15:guide id="4" orient="horz" pos="3888" userDrawn="1">
          <p15:clr>
            <a:srgbClr val="A4A3A4"/>
          </p15:clr>
        </p15:guide>
        <p15:guide id="5" pos="1536" userDrawn="1">
          <p15:clr>
            <a:srgbClr val="A4A3A4"/>
          </p15:clr>
        </p15:guide>
        <p15:guide id="6" pos="4224" userDrawn="1">
          <p15:clr>
            <a:srgbClr val="A4A3A4"/>
          </p15:clr>
        </p15:guide>
        <p15:guide id="7" pos="2808" userDrawn="1">
          <p15:clr>
            <a:srgbClr val="A4A3A4"/>
          </p15:clr>
        </p15:guide>
        <p15:guide id="8" pos="2952" userDrawn="1">
          <p15:clr>
            <a:srgbClr val="A4A3A4"/>
          </p15:clr>
        </p15:guide>
        <p15:guide id="9" pos="1680" userDrawn="1">
          <p15:clr>
            <a:srgbClr val="A4A3A4"/>
          </p15:clr>
        </p15:guide>
        <p15:guide id="10" pos="4080" userDrawn="1">
          <p15:clr>
            <a:srgbClr val="A4A3A4"/>
          </p15:clr>
        </p15:guide>
        <p15:guide id="11" orient="horz" pos="672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63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2">
          <p15:clr>
            <a:srgbClr val="A4A3A4"/>
          </p15:clr>
        </p15:guide>
        <p15:guide id="2" pos="5328">
          <p15:clr>
            <a:srgbClr val="A4A3A4"/>
          </p15:clr>
        </p15:guide>
        <p15:guide id="3" orient="horz" pos="43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pos="1536">
          <p15:clr>
            <a:srgbClr val="A4A3A4"/>
          </p15:clr>
        </p15:guide>
        <p15:guide id="6" pos="4224">
          <p15:clr>
            <a:srgbClr val="A4A3A4"/>
          </p15:clr>
        </p15:guide>
        <p15:guide id="7" pos="2808">
          <p15:clr>
            <a:srgbClr val="A4A3A4"/>
          </p15:clr>
        </p15:guide>
        <p15:guide id="8" pos="2952">
          <p15:clr>
            <a:srgbClr val="A4A3A4"/>
          </p15:clr>
        </p15:guide>
        <p15:guide id="9" pos="1680">
          <p15:clr>
            <a:srgbClr val="A4A3A4"/>
          </p15:clr>
        </p15:guide>
        <p15:guide id="10" pos="4080">
          <p15:clr>
            <a:srgbClr val="A4A3A4"/>
          </p15:clr>
        </p15:guide>
        <p15:guide id="11" orient="horz" pos="768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697832" y="541964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Concise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685800" y="1598520"/>
            <a:ext cx="7772400" cy="4573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Don’t exceed 3 levels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00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20" r:id="rId2"/>
    <p:sldLayoutId id="2147483819" r:id="rId3"/>
    <p:sldLayoutId id="2147483816" r:id="rId4"/>
    <p:sldLayoutId id="2147483835" r:id="rId5"/>
    <p:sldLayoutId id="2147483818" r:id="rId6"/>
    <p:sldLayoutId id="2147483849" r:id="rId7"/>
    <p:sldLayoutId id="2147483817" r:id="rId8"/>
    <p:sldLayoutId id="2147483846" r:id="rId9"/>
    <p:sldLayoutId id="2147483821" r:id="rId10"/>
    <p:sldLayoutId id="2147483850" r:id="rId11"/>
    <p:sldLayoutId id="2147483837" r:id="rId12"/>
    <p:sldLayoutId id="2147483838" r:id="rId13"/>
    <p:sldLayoutId id="2147483841" r:id="rId14"/>
    <p:sldLayoutId id="2147483842" r:id="rId15"/>
    <p:sldLayoutId id="2147483840" r:id="rId16"/>
    <p:sldLayoutId id="2147483844" r:id="rId17"/>
    <p:sldLayoutId id="2147483851" r:id="rId18"/>
    <p:sldLayoutId id="2147483845" r:id="rId19"/>
    <p:sldLayoutId id="2147483843" r:id="rId20"/>
    <p:sldLayoutId id="2147483856" r:id="rId2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395173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950"/>
        </a:spcAft>
        <a:buClr>
          <a:schemeClr val="tx1">
            <a:lumMod val="75000"/>
            <a:lumOff val="25000"/>
          </a:schemeClr>
        </a:buClr>
        <a:buSzPct val="105000"/>
        <a:buFont typeface="Arial" panose="020B0604020202020204" pitchFamily="34" charset="0"/>
        <a:buNone/>
        <a:tabLst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MS PGothic" panose="020B0600070205080204" pitchFamily="34" charset="-128"/>
          <a:cs typeface="+mn-cs"/>
        </a:defRPr>
      </a:lvl1pPr>
      <a:lvl2pPr marL="45720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950"/>
        </a:spcAft>
        <a:buClr>
          <a:schemeClr val="tx1">
            <a:lumMod val="75000"/>
            <a:lumOff val="25000"/>
          </a:schemeClr>
        </a:buClr>
        <a:buSzPct val="105000"/>
        <a:buFont typeface="Arial" panose="020B0604020202020204" pitchFamily="34" charset="0"/>
        <a:buNone/>
        <a:tabLst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MS PGothic" panose="020B0600070205080204" pitchFamily="34" charset="-128"/>
          <a:cs typeface="+mn-cs"/>
        </a:defRPr>
      </a:lvl2pPr>
      <a:lvl3pPr marL="91440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950"/>
        </a:spcAft>
        <a:buClr>
          <a:schemeClr val="tx1">
            <a:lumMod val="75000"/>
            <a:lumOff val="25000"/>
          </a:schemeClr>
        </a:buClr>
        <a:buSzPct val="105000"/>
        <a:buFont typeface="Arial" panose="020B0604020202020204" pitchFamily="34" charset="0"/>
        <a:buNone/>
        <a:tabLst/>
        <a:defRPr sz="1500" b="0" kern="1200">
          <a:solidFill>
            <a:schemeClr val="tx1">
              <a:lumMod val="50000"/>
              <a:lumOff val="50000"/>
            </a:schemeClr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4104" userDrawn="1">
          <p15:clr>
            <a:srgbClr val="A4A3A4"/>
          </p15:clr>
        </p15:guide>
        <p15:guide id="1" pos="432">
          <p15:clr>
            <a:srgbClr val="A4A3A4"/>
          </p15:clr>
        </p15:guide>
        <p15:guide id="2" pos="5328">
          <p15:clr>
            <a:srgbClr val="A4A3A4"/>
          </p15:clr>
        </p15:guide>
        <p15:guide id="3" orient="horz" pos="336" userDrawn="1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pos="1536">
          <p15:clr>
            <a:srgbClr val="A4A3A4"/>
          </p15:clr>
        </p15:guide>
        <p15:guide id="6" pos="4224">
          <p15:clr>
            <a:srgbClr val="A4A3A4"/>
          </p15:clr>
        </p15:guide>
        <p15:guide id="7" pos="2808">
          <p15:clr>
            <a:srgbClr val="A4A3A4"/>
          </p15:clr>
        </p15:guide>
        <p15:guide id="8" pos="2952">
          <p15:clr>
            <a:srgbClr val="A4A3A4"/>
          </p15:clr>
        </p15:guide>
        <p15:guide id="9" pos="1680">
          <p15:clr>
            <a:srgbClr val="A4A3A4"/>
          </p15:clr>
        </p15:guide>
        <p15:guide id="10" pos="4080">
          <p15:clr>
            <a:srgbClr val="A4A3A4"/>
          </p15:clr>
        </p15:guide>
        <p15:guide id="11" orient="horz" pos="672" userDrawn="1">
          <p15:clr>
            <a:srgbClr val="A4A3A4"/>
          </p15:clr>
        </p15:guide>
        <p15:guide id="12" orient="horz" pos="1128" userDrawn="1">
          <p15:clr>
            <a:srgbClr val="A4A3A4"/>
          </p15:clr>
        </p15:guide>
        <p15:guide id="13" orient="horz" pos="1008" userDrawn="1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697832" y="541964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95173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+mj-cs"/>
              </a:rPr>
              <a:t>Icon Layout styles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2" r:id="rId2"/>
    <p:sldLayoutId id="2147483834" r:id="rId3"/>
    <p:sldLayoutId id="2147483839" r:id="rId4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395173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228600" marR="0" indent="-228600" algn="l" defTabSz="914400" rtl="0" eaLnBrk="1" fontAlgn="auto" latinLnBrk="0" hangingPunct="1">
        <a:lnSpc>
          <a:spcPts val="3120"/>
        </a:lnSpc>
        <a:spcBef>
          <a:spcPts val="2400"/>
        </a:spcBef>
        <a:spcAft>
          <a:spcPts val="0"/>
        </a:spcAft>
        <a:buClr>
          <a:schemeClr val="tx1">
            <a:lumMod val="75000"/>
            <a:lumOff val="25000"/>
          </a:schemeClr>
        </a:buClr>
        <a:buSzPct val="105000"/>
        <a:buFont typeface="Arial" panose="020B0604020202020204" pitchFamily="34" charset="0"/>
        <a:buChar char="•"/>
        <a:tabLst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MS PGothic" panose="020B0600070205080204" pitchFamily="34" charset="-128"/>
          <a:cs typeface="+mn-cs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tx1">
            <a:lumMod val="75000"/>
            <a:lumOff val="25000"/>
          </a:schemeClr>
        </a:buClr>
        <a:buSzPct val="105000"/>
        <a:buFont typeface="Arial" panose="020B0604020202020204" pitchFamily="34" charset="0"/>
        <a:buChar char="•"/>
        <a:tabLst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MS PGothic" panose="020B0600070205080204" pitchFamily="34" charset="-128"/>
          <a:cs typeface="+mn-cs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tx1">
            <a:lumMod val="75000"/>
            <a:lumOff val="25000"/>
          </a:schemeClr>
        </a:buClr>
        <a:buSzPct val="105000"/>
        <a:buFont typeface="Arial" panose="020B0604020202020204" pitchFamily="34" charset="0"/>
        <a:buChar char="•"/>
        <a:tabLst/>
        <a:defRPr sz="1500" b="0" kern="1200">
          <a:solidFill>
            <a:schemeClr val="tx1">
              <a:lumMod val="50000"/>
              <a:lumOff val="50000"/>
            </a:schemeClr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2">
          <p15:clr>
            <a:srgbClr val="A4A3A4"/>
          </p15:clr>
        </p15:guide>
        <p15:guide id="2" pos="5328">
          <p15:clr>
            <a:srgbClr val="A4A3A4"/>
          </p15:clr>
        </p15:guide>
        <p15:guide id="3" orient="horz" pos="336" userDrawn="1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pos="1536">
          <p15:clr>
            <a:srgbClr val="A4A3A4"/>
          </p15:clr>
        </p15:guide>
        <p15:guide id="6" pos="4224">
          <p15:clr>
            <a:srgbClr val="A4A3A4"/>
          </p15:clr>
        </p15:guide>
        <p15:guide id="7" pos="2808">
          <p15:clr>
            <a:srgbClr val="A4A3A4"/>
          </p15:clr>
        </p15:guide>
        <p15:guide id="8" pos="2952">
          <p15:clr>
            <a:srgbClr val="A4A3A4"/>
          </p15:clr>
        </p15:guide>
        <p15:guide id="9" pos="1680">
          <p15:clr>
            <a:srgbClr val="A4A3A4"/>
          </p15:clr>
        </p15:guide>
        <p15:guide id="10" pos="4080">
          <p15:clr>
            <a:srgbClr val="A4A3A4"/>
          </p15:clr>
        </p15:guide>
        <p15:guide id="11" orient="horz" pos="696" userDrawn="1">
          <p15:clr>
            <a:srgbClr val="A4A3A4"/>
          </p15:clr>
        </p15:guide>
        <p15:guide id="12" orient="horz" pos="4104">
          <p15:clr>
            <a:srgbClr val="A4A3A4"/>
          </p15:clr>
        </p15:guide>
        <p15:guide id="13" orient="horz" pos="1128">
          <p15:clr>
            <a:srgbClr val="A4A3A4"/>
          </p15:clr>
        </p15:guide>
        <p15:guide id="14" orient="horz" pos="1008">
          <p15:clr>
            <a:srgbClr val="A4A3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464614" y="421641"/>
            <a:ext cx="8222186" cy="64516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/>
              <a:t>Concise Title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629400" y="6589166"/>
            <a:ext cx="2057400" cy="20574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4D606-6BF4-4CC8-A3B4-2885CAA3BF7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F62E3F0-9434-4A6D-A494-F3204532B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614" y="1799999"/>
            <a:ext cx="8222186" cy="361201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Don’t exceed 3 levels</a:t>
            </a:r>
          </a:p>
        </p:txBody>
      </p:sp>
    </p:spTree>
    <p:extLst>
      <p:ext uri="{BB962C8B-B14F-4D97-AF65-F5344CB8AC3E}">
        <p14:creationId xmlns:p14="http://schemas.microsoft.com/office/powerpoint/2010/main" val="1570563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  <p:sldLayoutId id="2147483876" r:id="rId18"/>
    <p:sldLayoutId id="2147483877" r:id="rId19"/>
    <p:sldLayoutId id="2147483878" r:id="rId20"/>
    <p:sldLayoutId id="2147483879" r:id="rId21"/>
    <p:sldLayoutId id="2147483880" r:id="rId22"/>
    <p:sldLayoutId id="2147483881" r:id="rId23"/>
    <p:sldLayoutId id="2147483882" r:id="rId24"/>
    <p:sldLayoutId id="2147483883" r:id="rId25"/>
    <p:sldLayoutId id="2147483884" r:id="rId26"/>
    <p:sldLayoutId id="2147483885" r:id="rId27"/>
    <p:sldLayoutId id="2147483886" r:id="rId28"/>
    <p:sldLayoutId id="2147483887" r:id="rId29"/>
    <p:sldLayoutId id="2147483888" r:id="rId30"/>
    <p:sldLayoutId id="2147483889" r:id="rId31"/>
    <p:sldLayoutId id="2147483890" r:id="rId32"/>
    <p:sldLayoutId id="2147483891" r:id="rId33"/>
    <p:sldLayoutId id="2147483892" r:id="rId34"/>
    <p:sldLayoutId id="2147483893" r:id="rId35"/>
    <p:sldLayoutId id="2147483895" r:id="rId3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11475" rtl="0" eaLnBrk="0" fontAlgn="base" hangingPunct="0">
        <a:spcBef>
          <a:spcPct val="0"/>
        </a:spcBef>
        <a:spcAft>
          <a:spcPct val="0"/>
        </a:spcAft>
        <a:defRPr sz="2880" b="1" kern="1200">
          <a:solidFill>
            <a:srgbClr val="395173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11475" rtl="0" eaLnBrk="0" fontAlgn="base" hangingPunct="0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11475" rtl="0" eaLnBrk="0" fontAlgn="base" hangingPunct="0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11475" rtl="0" eaLnBrk="0" fontAlgn="base" hangingPunct="0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11475" rtl="0" eaLnBrk="0" fontAlgn="base" hangingPunct="0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11475" algn="ctr" defTabSz="411475" rtl="0" fontAlgn="base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822952" algn="ctr" defTabSz="411475" rtl="0" fontAlgn="base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234428" algn="ctr" defTabSz="411475" rtl="0" fontAlgn="base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645904" algn="ctr" defTabSz="411475" rtl="0" fontAlgn="base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208483" marR="0" indent="-208483" algn="l" defTabSz="822952" rtl="0" eaLnBrk="1" fontAlgn="auto" latinLnBrk="0" hangingPunct="1">
        <a:lnSpc>
          <a:spcPct val="100000"/>
        </a:lnSpc>
        <a:spcBef>
          <a:spcPts val="720"/>
        </a:spcBef>
        <a:spcAft>
          <a:spcPts val="720"/>
        </a:spcAft>
        <a:buClr>
          <a:srgbClr val="000000">
            <a:lumMod val="75000"/>
            <a:lumOff val="25000"/>
          </a:srgbClr>
        </a:buClr>
        <a:buSzPct val="105000"/>
        <a:buFont typeface="Arial" panose="020B0604020202020204" pitchFamily="34" charset="0"/>
        <a:buChar char="•"/>
        <a:tabLst/>
        <a:defRPr sz="1920" b="0" kern="1200">
          <a:solidFill>
            <a:schemeClr val="tx1">
              <a:lumMod val="75000"/>
              <a:lumOff val="25000"/>
            </a:schemeClr>
          </a:solidFill>
          <a:latin typeface="+mn-lt"/>
          <a:ea typeface="MS PGothic" panose="020B0600070205080204" pitchFamily="34" charset="-128"/>
          <a:cs typeface="+mn-cs"/>
        </a:defRPr>
      </a:lvl1pPr>
      <a:lvl2pPr marL="425196" marR="0" indent="-205740" algn="l" defTabSz="822952" rtl="0" eaLnBrk="1" fontAlgn="auto" latinLnBrk="0" hangingPunct="1">
        <a:lnSpc>
          <a:spcPct val="100000"/>
        </a:lnSpc>
        <a:spcBef>
          <a:spcPts val="0"/>
        </a:spcBef>
        <a:spcAft>
          <a:spcPts val="720"/>
        </a:spcAft>
        <a:buClr>
          <a:srgbClr val="000000">
            <a:lumMod val="75000"/>
            <a:lumOff val="25000"/>
          </a:srgbClr>
        </a:buClr>
        <a:buSzPct val="105000"/>
        <a:buFont typeface="Arial" panose="020B0604020202020204" pitchFamily="34" charset="0"/>
        <a:buChar char="•"/>
        <a:tabLst/>
        <a:defRPr sz="1440" b="1" kern="1200">
          <a:solidFill>
            <a:schemeClr val="accent6"/>
          </a:solidFill>
          <a:latin typeface="+mn-lt"/>
          <a:ea typeface="MS PGothic" panose="020B0600070205080204" pitchFamily="34" charset="-128"/>
          <a:cs typeface="+mn-cs"/>
        </a:defRPr>
      </a:lvl2pPr>
      <a:lvl3pPr marL="644652" marR="0" indent="-205740" algn="l" defTabSz="822952" rtl="0" eaLnBrk="1" fontAlgn="auto" latinLnBrk="0" hangingPunct="1">
        <a:lnSpc>
          <a:spcPct val="100000"/>
        </a:lnSpc>
        <a:spcBef>
          <a:spcPts val="0"/>
        </a:spcBef>
        <a:spcAft>
          <a:spcPts val="720"/>
        </a:spcAft>
        <a:buClr>
          <a:srgbClr val="000000">
            <a:lumMod val="75000"/>
            <a:lumOff val="25000"/>
          </a:srgbClr>
        </a:buClr>
        <a:buSzPct val="105000"/>
        <a:buFont typeface="Arial" panose="020B0604020202020204" pitchFamily="34" charset="0"/>
        <a:buChar char="•"/>
        <a:tabLst/>
        <a:defRPr sz="1320" b="0" i="1" kern="1200">
          <a:solidFill>
            <a:schemeClr val="accent6"/>
          </a:solidFill>
          <a:latin typeface="+mn-lt"/>
          <a:ea typeface="MS PGothic" panose="020B0600070205080204" pitchFamily="34" charset="-128"/>
          <a:cs typeface="+mn-cs"/>
        </a:defRPr>
      </a:lvl3pPr>
      <a:lvl4pPr marL="1440166" indent="-205738" algn="l" defTabSz="4114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851642" indent="-205738" algn="l" defTabSz="4114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263117" indent="-205738" algn="l" defTabSz="41147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594" indent="-205738" algn="l" defTabSz="41147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069" indent="-205738" algn="l" defTabSz="41147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45" indent="-205738" algn="l" defTabSz="41147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75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52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28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04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380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55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31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08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3420">
          <p15:clr>
            <a:srgbClr val="A4A3A4"/>
          </p15:clr>
        </p15:guide>
        <p15:guide id="2" pos="4560">
          <p15:clr>
            <a:srgbClr val="A4A3A4"/>
          </p15:clr>
        </p15:guide>
        <p15:guide id="3" orient="horz" pos="216">
          <p15:clr>
            <a:srgbClr val="A4A3A4"/>
          </p15:clr>
        </p15:guide>
        <p15:guide id="4" orient="horz" pos="3240">
          <p15:clr>
            <a:srgbClr val="A4A3A4"/>
          </p15:clr>
        </p15:guide>
        <p15:guide id="5" pos="1230">
          <p15:clr>
            <a:srgbClr val="A4A3A4"/>
          </p15:clr>
        </p15:guide>
        <p15:guide id="6" pos="3561">
          <p15:clr>
            <a:srgbClr val="A4A3A4"/>
          </p15:clr>
        </p15:guide>
        <p15:guide id="7" pos="2340">
          <p15:clr>
            <a:srgbClr val="A4A3A4"/>
          </p15:clr>
        </p15:guide>
        <p15:guide id="8" pos="2454">
          <p15:clr>
            <a:srgbClr val="A4A3A4"/>
          </p15:clr>
        </p15:guide>
        <p15:guide id="10" pos="3453">
          <p15:clr>
            <a:srgbClr val="A4A3A4"/>
          </p15:clr>
        </p15:guide>
        <p15:guide id="11" orient="horz" pos="560">
          <p15:clr>
            <a:srgbClr val="A4A3A4"/>
          </p15:clr>
        </p15:guide>
        <p15:guide id="12" orient="horz" pos="940">
          <p15:clr>
            <a:srgbClr val="A4A3A4"/>
          </p15:clr>
        </p15:guide>
        <p15:guide id="13" orient="horz" pos="840">
          <p15:clr>
            <a:srgbClr val="A4A3A4"/>
          </p15:clr>
        </p15:guide>
        <p15:guide id="16" pos="240">
          <p15:clr>
            <a:srgbClr val="A4A3A4"/>
          </p15:clr>
        </p15:guide>
        <p15:guide id="17" pos="1347">
          <p15:clr>
            <a:srgbClr val="A4A3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629400" y="6356986"/>
            <a:ext cx="20574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15449-39D6-49A1-BA16-4013DE4DA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16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1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ctr" defTabSz="411475" rtl="0" eaLnBrk="1" fontAlgn="base" hangingPunct="1"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11475" rtl="0" eaLnBrk="1" fontAlgn="base" hangingPunct="1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11475" rtl="0" eaLnBrk="1" fontAlgn="base" hangingPunct="1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11475" rtl="0" eaLnBrk="1" fontAlgn="base" hangingPunct="1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11475" rtl="0" eaLnBrk="1" fontAlgn="base" hangingPunct="1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11475" algn="ctr" defTabSz="411475" rtl="0" eaLnBrk="1" fontAlgn="base" hangingPunct="1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822952" algn="ctr" defTabSz="411475" rtl="0" eaLnBrk="1" fontAlgn="base" hangingPunct="1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234428" algn="ctr" defTabSz="411475" rtl="0" eaLnBrk="1" fontAlgn="base" hangingPunct="1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645904" algn="ctr" defTabSz="411475" rtl="0" eaLnBrk="1" fontAlgn="base" hangingPunct="1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08606" indent="-308606" algn="l" defTabSz="4114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668648" indent="-257173" algn="l" defTabSz="4114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2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028689" indent="-205738" algn="l" defTabSz="4114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440166" indent="-205738" algn="l" defTabSz="4114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851642" indent="-205738" algn="l" defTabSz="4114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263117" indent="-205738" algn="l" defTabSz="41147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594" indent="-205738" algn="l" defTabSz="41147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069" indent="-205738" algn="l" defTabSz="41147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45" indent="-205738" algn="l" defTabSz="41147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75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52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28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04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380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55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31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08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40">
          <p15:clr>
            <a:srgbClr val="A4A3A4"/>
          </p15:clr>
        </p15:guide>
        <p15:guide id="2" pos="4560">
          <p15:clr>
            <a:srgbClr val="A4A3A4"/>
          </p15:clr>
        </p15:guide>
        <p15:guide id="3" orient="horz" pos="210">
          <p15:clr>
            <a:srgbClr val="A4A3A4"/>
          </p15:clr>
        </p15:guide>
        <p15:guide id="4" orient="horz" pos="3240">
          <p15:clr>
            <a:srgbClr val="A4A3A4"/>
          </p15:clr>
        </p15:guide>
        <p15:guide id="7" pos="2340">
          <p15:clr>
            <a:srgbClr val="A4A3A4"/>
          </p15:clr>
        </p15:guide>
        <p15:guide id="8" pos="2460">
          <p15:clr>
            <a:srgbClr val="A4A3A4"/>
          </p15:clr>
        </p15:guide>
        <p15:guide id="11" orient="horz" pos="56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1.png"/><Relationship Id="rId18" Type="http://schemas.openxmlformats.org/officeDocument/2006/relationships/image" Target="../media/image32.svg"/><Relationship Id="rId3" Type="http://schemas.openxmlformats.org/officeDocument/2006/relationships/diagramData" Target="../diagrams/data1.xml"/><Relationship Id="rId21" Type="http://schemas.openxmlformats.org/officeDocument/2006/relationships/image" Target="../media/image10.png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0.svg"/><Relationship Id="rId20" Type="http://schemas.openxmlformats.org/officeDocument/2006/relationships/image" Target="../media/image34.sv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2.png"/><Relationship Id="rId10" Type="http://schemas.openxmlformats.org/officeDocument/2006/relationships/diagramQuickStyle" Target="../diagrams/quickStyle2.xml"/><Relationship Id="rId19" Type="http://schemas.openxmlformats.org/officeDocument/2006/relationships/image" Target="../media/image24.png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8.sv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28.png"/><Relationship Id="rId14" Type="http://schemas.openxmlformats.org/officeDocument/2006/relationships/image" Target="../media/image4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jpeg"/><Relationship Id="rId11" Type="http://schemas.openxmlformats.org/officeDocument/2006/relationships/image" Target="../media/image55.sv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918" y="2278555"/>
            <a:ext cx="7754189" cy="533400"/>
          </a:xfrm>
        </p:spPr>
        <p:txBody>
          <a:bodyPr/>
          <a:lstStyle/>
          <a:p>
            <a:pPr algn="ctr"/>
            <a:r>
              <a:rPr lang="en-US" sz="3600" dirty="0" smtClean="0"/>
              <a:t>Septic Tank Phase Out Updates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AAAF933-B985-4433-97C3-72934A437AC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18" y="5200387"/>
            <a:ext cx="1741341" cy="89768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938533" y="5320152"/>
            <a:ext cx="5576818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rgbClr val="395173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en-US" sz="2000" b="0" dirty="0" smtClean="0"/>
              <a:t>August 31, 2020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64943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074" y="443539"/>
            <a:ext cx="7754189" cy="533400"/>
          </a:xfrm>
        </p:spPr>
        <p:txBody>
          <a:bodyPr/>
          <a:lstStyle/>
          <a:p>
            <a:r>
              <a:rPr lang="en-US" dirty="0" smtClean="0"/>
              <a:t>Current STPO Project Updates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AAAF933-B985-4433-97C3-72934A437AC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696074" y="1075364"/>
            <a:ext cx="7772400" cy="5280986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1400" b="1" dirty="0" smtClean="0"/>
              <a:t>Biltmore </a:t>
            </a:r>
            <a:r>
              <a:rPr lang="en-US" sz="1400" b="1" dirty="0"/>
              <a:t>‘C’:</a:t>
            </a:r>
            <a:endParaRPr lang="en-US" sz="1400" dirty="0"/>
          </a:p>
          <a:p>
            <a:pPr lvl="1">
              <a:spcAft>
                <a:spcPts val="600"/>
              </a:spcAft>
            </a:pPr>
            <a:r>
              <a:rPr lang="en-US" sz="1200" dirty="0"/>
              <a:t>Currently under </a:t>
            </a:r>
            <a:r>
              <a:rPr lang="en-US" sz="1200" dirty="0" smtClean="0"/>
              <a:t>construction</a:t>
            </a:r>
            <a:endParaRPr lang="en-US" sz="1200" dirty="0"/>
          </a:p>
          <a:p>
            <a:pPr lvl="1">
              <a:spcAft>
                <a:spcPts val="1200"/>
              </a:spcAft>
            </a:pPr>
            <a:r>
              <a:rPr lang="en-US" sz="1200" dirty="0"/>
              <a:t>Forecasted completion – late August </a:t>
            </a:r>
            <a:r>
              <a:rPr lang="en-US" sz="1200" dirty="0" smtClean="0"/>
              <a:t>2021</a:t>
            </a:r>
            <a:endParaRPr lang="en-US" sz="6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1400" b="1" dirty="0" smtClean="0"/>
              <a:t>Beverly </a:t>
            </a:r>
            <a:r>
              <a:rPr lang="en-US" sz="1400" b="1" dirty="0"/>
              <a:t>Hills West:</a:t>
            </a:r>
            <a:endParaRPr lang="en-US" sz="1400" dirty="0"/>
          </a:p>
          <a:p>
            <a:pPr lvl="1">
              <a:spcAft>
                <a:spcPts val="600"/>
              </a:spcAft>
            </a:pPr>
            <a:r>
              <a:rPr lang="en-US" sz="1200" dirty="0"/>
              <a:t>Design &amp; </a:t>
            </a:r>
            <a:r>
              <a:rPr lang="en-US" sz="1200" dirty="0" smtClean="0"/>
              <a:t>permitting </a:t>
            </a:r>
            <a:r>
              <a:rPr lang="en-US" sz="1200" dirty="0"/>
              <a:t>completed.</a:t>
            </a:r>
          </a:p>
          <a:p>
            <a:pPr lvl="1">
              <a:spcAft>
                <a:spcPts val="600"/>
              </a:spcAft>
            </a:pPr>
            <a:r>
              <a:rPr lang="en-US" sz="1200" dirty="0"/>
              <a:t>Anticipate advertise for construction bids in early September </a:t>
            </a:r>
            <a:r>
              <a:rPr lang="en-US" sz="1200" dirty="0" smtClean="0"/>
              <a:t>2020</a:t>
            </a:r>
            <a:endParaRPr lang="en-US" sz="1200" dirty="0"/>
          </a:p>
          <a:p>
            <a:pPr lvl="1">
              <a:spcAft>
                <a:spcPts val="1200"/>
              </a:spcAft>
            </a:pPr>
            <a:r>
              <a:rPr lang="en-US" sz="1200" dirty="0"/>
              <a:t>Forecasted construction start – early March </a:t>
            </a:r>
            <a:r>
              <a:rPr lang="en-US" sz="1200" dirty="0" smtClean="0"/>
              <a:t>2021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200" b="1" dirty="0" smtClean="0"/>
              <a:t>Beve</a:t>
            </a:r>
            <a:r>
              <a:rPr lang="en-US" sz="1400" b="1" dirty="0" smtClean="0"/>
              <a:t>rly Hills Offsite Force Main:</a:t>
            </a:r>
            <a:endParaRPr lang="en-US" sz="1400" dirty="0" smtClean="0"/>
          </a:p>
          <a:p>
            <a:pPr lvl="1">
              <a:spcAft>
                <a:spcPts val="600"/>
              </a:spcAft>
            </a:pPr>
            <a:r>
              <a:rPr lang="en-US" sz="1200" dirty="0" smtClean="0"/>
              <a:t>Construction </a:t>
            </a:r>
            <a:r>
              <a:rPr lang="en-US" sz="1200" dirty="0"/>
              <a:t>bids received July 21, </a:t>
            </a:r>
            <a:r>
              <a:rPr lang="en-US" sz="1200" dirty="0" smtClean="0"/>
              <a:t>2020</a:t>
            </a:r>
            <a:endParaRPr lang="en-US" sz="1200" dirty="0"/>
          </a:p>
          <a:p>
            <a:pPr lvl="1">
              <a:spcAft>
                <a:spcPts val="1200"/>
              </a:spcAft>
            </a:pPr>
            <a:r>
              <a:rPr lang="en-US" sz="1200" dirty="0"/>
              <a:t>Forecasted Notice to Proceed – </a:t>
            </a:r>
            <a:r>
              <a:rPr lang="en-US" sz="1200" dirty="0" smtClean="0"/>
              <a:t>Mid-September 2020</a:t>
            </a:r>
            <a:endParaRPr lang="en-US" sz="12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1400" b="1" dirty="0" smtClean="0"/>
              <a:t>Beverly </a:t>
            </a:r>
            <a:r>
              <a:rPr lang="en-US" sz="1400" b="1" dirty="0"/>
              <a:t>Hills East:</a:t>
            </a:r>
            <a:endParaRPr lang="en-US" sz="1400" dirty="0"/>
          </a:p>
          <a:p>
            <a:pPr lvl="1">
              <a:spcAft>
                <a:spcPts val="600"/>
              </a:spcAft>
            </a:pPr>
            <a:r>
              <a:rPr lang="en-US" sz="1200" dirty="0"/>
              <a:t>60% design </a:t>
            </a:r>
            <a:r>
              <a:rPr lang="en-US" sz="1200" dirty="0" smtClean="0"/>
              <a:t>completed</a:t>
            </a:r>
            <a:endParaRPr lang="en-US" sz="1200" dirty="0"/>
          </a:p>
          <a:p>
            <a:pPr lvl="1">
              <a:spcAft>
                <a:spcPts val="600"/>
              </a:spcAft>
            </a:pPr>
            <a:r>
              <a:rPr lang="en-US" sz="1200" dirty="0"/>
              <a:t>100% design submittal due December 24, </a:t>
            </a:r>
            <a:r>
              <a:rPr lang="en-US" sz="1200" dirty="0" smtClean="0"/>
              <a:t>2020</a:t>
            </a:r>
            <a:endParaRPr lang="en-US" sz="1200" dirty="0"/>
          </a:p>
          <a:p>
            <a:pPr lvl="1">
              <a:spcAft>
                <a:spcPts val="1200"/>
              </a:spcAft>
            </a:pPr>
            <a:r>
              <a:rPr lang="en-US" sz="1200" dirty="0"/>
              <a:t>Forecasted construction start – late July </a:t>
            </a:r>
            <a:r>
              <a:rPr lang="en-US" sz="1200" dirty="0" smtClean="0"/>
              <a:t>2021</a:t>
            </a:r>
            <a:endParaRPr lang="en-US" sz="12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1400" b="1" dirty="0" err="1" smtClean="0"/>
              <a:t>Christobel</a:t>
            </a:r>
            <a:r>
              <a:rPr lang="en-US" sz="1400" b="1" dirty="0"/>
              <a:t>:</a:t>
            </a:r>
            <a:endParaRPr lang="en-US" sz="1400" dirty="0"/>
          </a:p>
          <a:p>
            <a:pPr lvl="1">
              <a:spcAft>
                <a:spcPts val="600"/>
              </a:spcAft>
            </a:pPr>
            <a:r>
              <a:rPr lang="en-US" sz="1200" dirty="0"/>
              <a:t>JEA Outreach and Town Hall meetings – no activity at this </a:t>
            </a:r>
            <a:r>
              <a:rPr lang="en-US" sz="1200" dirty="0" smtClean="0"/>
              <a:t>time</a:t>
            </a:r>
            <a:endParaRPr lang="en-US" sz="1200" dirty="0"/>
          </a:p>
          <a:p>
            <a:pPr lvl="1">
              <a:spcAft>
                <a:spcPts val="1200"/>
              </a:spcAft>
            </a:pPr>
            <a:r>
              <a:rPr lang="en-US" sz="1200" dirty="0"/>
              <a:t>Current program funding adequacy to be assessed after receipt of Beverly Hills West and East </a:t>
            </a:r>
            <a:r>
              <a:rPr lang="en-US" sz="1200" dirty="0" smtClean="0"/>
              <a:t>bi</a:t>
            </a:r>
          </a:p>
          <a:p>
            <a:pPr>
              <a:spcAft>
                <a:spcPts val="1200"/>
              </a:spcAft>
            </a:pPr>
            <a:r>
              <a:rPr lang="en-US" sz="1100" dirty="0" smtClean="0"/>
              <a:t>*Information updated 8/26/20</a:t>
            </a:r>
            <a:endParaRPr lang="en-US" sz="1100" dirty="0"/>
          </a:p>
          <a:p>
            <a:pPr eaLnBrk="1" hangingPunct="1"/>
            <a:endParaRPr lang="en-US" sz="2600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36905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Biltmore C Costs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AAAF933-B985-4433-97C3-72934A437ACB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670287"/>
              </p:ext>
            </p:extLst>
          </p:nvPr>
        </p:nvGraphicFramePr>
        <p:xfrm>
          <a:off x="754103" y="1649757"/>
          <a:ext cx="6038584" cy="2719461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3504852">
                  <a:extLst>
                    <a:ext uri="{9D8B030D-6E8A-4147-A177-3AD203B41FA5}">
                      <a16:colId xmlns:a16="http://schemas.microsoft.com/office/drawing/2014/main" val="1048987809"/>
                    </a:ext>
                  </a:extLst>
                </a:gridCol>
                <a:gridCol w="2533732">
                  <a:extLst>
                    <a:ext uri="{9D8B030D-6E8A-4147-A177-3AD203B41FA5}">
                      <a16:colId xmlns:a16="http://schemas.microsoft.com/office/drawing/2014/main" val="3773230371"/>
                    </a:ext>
                  </a:extLst>
                </a:gridCol>
              </a:tblGrid>
              <a:tr h="33898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Initial Set up and Outreach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 $      247,400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40621492"/>
                  </a:ext>
                </a:extLst>
              </a:tr>
              <a:tr h="33898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+mn-lt"/>
                        </a:rPr>
                        <a:t>Survey &amp; Engineering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 $   1,274,645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57249501"/>
                  </a:ext>
                </a:extLst>
              </a:tr>
              <a:tr h="33898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+mn-lt"/>
                        </a:rPr>
                        <a:t>CEI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 $      684,986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50478100"/>
                  </a:ext>
                </a:extLst>
              </a:tr>
              <a:tr h="33898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+mn-lt"/>
                        </a:rPr>
                        <a:t>JEA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 $      360,618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61122074"/>
                  </a:ext>
                </a:extLst>
              </a:tr>
              <a:tr h="33898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Construction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 $ 16,100,000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760294"/>
                  </a:ext>
                </a:extLst>
              </a:tr>
              <a:tr h="428194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 $ 18,667,649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56450827"/>
                  </a:ext>
                </a:extLst>
              </a:tr>
              <a:tr h="257375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4634987"/>
                  </a:ext>
                </a:extLst>
              </a:tr>
              <a:tr h="33898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+mn-lt"/>
                        </a:rPr>
                        <a:t>Cost per Lot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 $   53,033.09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659393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389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A084D-439C-4A3D-B84E-69CE51673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05" y="541964"/>
            <a:ext cx="7754189" cy="533400"/>
          </a:xfrm>
        </p:spPr>
        <p:txBody>
          <a:bodyPr/>
          <a:lstStyle/>
          <a:p>
            <a:r>
              <a:rPr lang="en-US" sz="2400" dirty="0"/>
              <a:t>In 2019, JEA sought innovations in alternatives to septic systems</a:t>
            </a:r>
            <a:endParaRPr lang="en-US" sz="24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AF3B-0010-4837-A4EB-AC0040CDE0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8664" y="1455227"/>
            <a:ext cx="7935257" cy="192986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Select the best wastewater management strategy solution for each STPO priority area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Recognize technological advances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Evaluate possible program cost reductions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0A12B108-D49E-4C08-AA76-E24BF55CE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AAAF933-B985-4433-97C3-72934A437ACB}" type="slidenum">
              <a:rPr lang="en-US" b="1" smtClean="0"/>
              <a:pPr/>
              <a:t>12</a:t>
            </a:fld>
            <a:endParaRPr lang="en-US" b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6EEAF5-B861-4D02-97D5-A21B762011CF}"/>
              </a:ext>
            </a:extLst>
          </p:cNvPr>
          <p:cNvGrpSpPr/>
          <p:nvPr/>
        </p:nvGrpSpPr>
        <p:grpSpPr>
          <a:xfrm>
            <a:off x="0" y="6390526"/>
            <a:ext cx="9144000" cy="467474"/>
            <a:chOff x="0" y="5325438"/>
            <a:chExt cx="7620000" cy="38956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CE92985-549E-44D7-B230-DD2F4034F441}"/>
                </a:ext>
              </a:extLst>
            </p:cNvPr>
            <p:cNvSpPr/>
            <p:nvPr/>
          </p:nvSpPr>
          <p:spPr>
            <a:xfrm>
              <a:off x="0" y="5325438"/>
              <a:ext cx="7620000" cy="389562"/>
            </a:xfrm>
            <a:prstGeom prst="rect">
              <a:avLst/>
            </a:prstGeom>
            <a:solidFill>
              <a:srgbClr val="39517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F7ECBDC-8A82-4C6F-89E8-D90A34470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407" y="5446850"/>
              <a:ext cx="587687" cy="195339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9BC195D-429C-4F0A-8143-42CFE4D1B3BD}"/>
              </a:ext>
            </a:extLst>
          </p:cNvPr>
          <p:cNvSpPr/>
          <p:nvPr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1C2EE63C-A886-40B0-8479-8E4E5BACB6EA}"/>
              </a:ext>
            </a:extLst>
          </p:cNvPr>
          <p:cNvSpPr txBox="1">
            <a:spLocks/>
          </p:cNvSpPr>
          <p:nvPr/>
        </p:nvSpPr>
        <p:spPr>
          <a:xfrm>
            <a:off x="6513972" y="63355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AAAAF933-B985-4433-97C3-72934A437AC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8" descr="A large body of water&#10;&#10;Description automatically generated">
            <a:extLst>
              <a:ext uri="{FF2B5EF4-FFF2-40B4-BE49-F238E27FC236}">
                <a16:creationId xmlns:a16="http://schemas.microsoft.com/office/drawing/2014/main" id="{96B52245-9401-4490-888B-9FE3F685A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111" y="3505108"/>
            <a:ext cx="5449196" cy="286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98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A084D-439C-4A3D-B84E-69CE51673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088" y="605944"/>
            <a:ext cx="8058171" cy="533400"/>
          </a:xfrm>
        </p:spPr>
        <p:txBody>
          <a:bodyPr/>
          <a:lstStyle/>
          <a:p>
            <a:r>
              <a:rPr lang="en-US" sz="2400" b="1" dirty="0"/>
              <a:t>The overarching goal of the Master Plan is to optimize the phaseout program – while recognizing realistic financial considerations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E1639D2-9DDA-486E-ADAE-815005EC1A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2557612"/>
              </p:ext>
            </p:extLst>
          </p:nvPr>
        </p:nvGraphicFramePr>
        <p:xfrm>
          <a:off x="1047508" y="1631849"/>
          <a:ext cx="4340455" cy="451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989F9F70-7280-456F-9C86-01C9DF16344F}"/>
              </a:ext>
            </a:extLst>
          </p:cNvPr>
          <p:cNvGrpSpPr/>
          <p:nvPr/>
        </p:nvGrpSpPr>
        <p:grpSpPr>
          <a:xfrm>
            <a:off x="4054920" y="1426588"/>
            <a:ext cx="6096000" cy="4860385"/>
            <a:chOff x="4054920" y="1434901"/>
            <a:chExt cx="6096000" cy="4860385"/>
          </a:xfrm>
        </p:grpSpPr>
        <p:graphicFrame>
          <p:nvGraphicFramePr>
            <p:cNvPr id="18" name="Diagram 17">
              <a:extLst>
                <a:ext uri="{FF2B5EF4-FFF2-40B4-BE49-F238E27FC236}">
                  <a16:creationId xmlns:a16="http://schemas.microsoft.com/office/drawing/2014/main" id="{A6FF27D8-9ABE-4303-8E09-FEC9C506D1F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40654558"/>
                </p:ext>
              </p:extLst>
            </p:nvPr>
          </p:nvGraphicFramePr>
          <p:xfrm>
            <a:off x="4054920" y="1434901"/>
            <a:ext cx="6096000" cy="486038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pic>
          <p:nvPicPr>
            <p:cNvPr id="11" name="Graphic 10" descr="Books on shelf">
              <a:extLst>
                <a:ext uri="{FF2B5EF4-FFF2-40B4-BE49-F238E27FC236}">
                  <a16:creationId xmlns:a16="http://schemas.microsoft.com/office/drawing/2014/main" id="{F87689A6-E72D-45FD-A4E7-91B354E6D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865327" y="1824179"/>
              <a:ext cx="884176" cy="884176"/>
            </a:xfrm>
            <a:prstGeom prst="rect">
              <a:avLst/>
            </a:prstGeom>
          </p:spPr>
        </p:pic>
        <p:pic>
          <p:nvPicPr>
            <p:cNvPr id="13" name="Graphic 12" descr="Document">
              <a:extLst>
                <a:ext uri="{FF2B5EF4-FFF2-40B4-BE49-F238E27FC236}">
                  <a16:creationId xmlns:a16="http://schemas.microsoft.com/office/drawing/2014/main" id="{3B3F7259-9C05-4339-BB36-7D9D4C036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346369" y="2897826"/>
              <a:ext cx="856584" cy="856584"/>
            </a:xfrm>
            <a:prstGeom prst="rect">
              <a:avLst/>
            </a:prstGeom>
          </p:spPr>
        </p:pic>
        <p:pic>
          <p:nvPicPr>
            <p:cNvPr id="15" name="Graphic 14" descr="Beaker">
              <a:extLst>
                <a:ext uri="{FF2B5EF4-FFF2-40B4-BE49-F238E27FC236}">
                  <a16:creationId xmlns:a16="http://schemas.microsoft.com/office/drawing/2014/main" id="{5F3442A6-BC23-47B6-869F-CA76ACA06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950690" y="3948213"/>
              <a:ext cx="873054" cy="873054"/>
            </a:xfrm>
            <a:prstGeom prst="rect">
              <a:avLst/>
            </a:prstGeom>
          </p:spPr>
        </p:pic>
        <p:pic>
          <p:nvPicPr>
            <p:cNvPr id="17" name="Graphic 16" descr="Professor">
              <a:extLst>
                <a:ext uri="{FF2B5EF4-FFF2-40B4-BE49-F238E27FC236}">
                  <a16:creationId xmlns:a16="http://schemas.microsoft.com/office/drawing/2014/main" id="{C85F466F-31BC-4E9A-BDAE-C5FDAF9A9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rcRect l="13165"/>
            <a:stretch/>
          </p:blipFill>
          <p:spPr>
            <a:xfrm>
              <a:off x="6477884" y="5036114"/>
              <a:ext cx="773658" cy="890954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6EEAF5-B861-4D02-97D5-A21B762011CF}"/>
              </a:ext>
            </a:extLst>
          </p:cNvPr>
          <p:cNvGrpSpPr/>
          <p:nvPr/>
        </p:nvGrpSpPr>
        <p:grpSpPr>
          <a:xfrm>
            <a:off x="0" y="6390526"/>
            <a:ext cx="9144000" cy="467474"/>
            <a:chOff x="0" y="5325438"/>
            <a:chExt cx="7620000" cy="38956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CE92985-549E-44D7-B230-DD2F4034F441}"/>
                </a:ext>
              </a:extLst>
            </p:cNvPr>
            <p:cNvSpPr/>
            <p:nvPr/>
          </p:nvSpPr>
          <p:spPr>
            <a:xfrm>
              <a:off x="0" y="5325438"/>
              <a:ext cx="7620000" cy="389562"/>
            </a:xfrm>
            <a:prstGeom prst="rect">
              <a:avLst/>
            </a:prstGeom>
            <a:solidFill>
              <a:srgbClr val="39517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F7ECBDC-8A82-4C6F-89E8-D90A34470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407" y="5446850"/>
              <a:ext cx="587687" cy="195339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9BC195D-429C-4F0A-8143-42CFE4D1B3BD}"/>
              </a:ext>
            </a:extLst>
          </p:cNvPr>
          <p:cNvSpPr/>
          <p:nvPr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0A12B108-D49E-4C08-AA76-E24BF55CE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36073" y="6359826"/>
            <a:ext cx="2057400" cy="365125"/>
          </a:xfrm>
        </p:spPr>
        <p:txBody>
          <a:bodyPr/>
          <a:lstStyle/>
          <a:p>
            <a:fld id="{AAAAF933-B985-4433-97C3-72934A437AC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214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1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D145FA3E-7B07-41DB-96D0-B09D40F7F794}"/>
              </a:ext>
            </a:extLst>
          </p:cNvPr>
          <p:cNvSpPr/>
          <p:nvPr/>
        </p:nvSpPr>
        <p:spPr>
          <a:xfrm>
            <a:off x="2103769" y="1611709"/>
            <a:ext cx="4848667" cy="4848667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7939">
              <a:defRPr/>
            </a:pPr>
            <a:endParaRPr lang="en-US" sz="216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A6CB6ED-C55D-474E-A5F2-625983C046E8}"/>
              </a:ext>
            </a:extLst>
          </p:cNvPr>
          <p:cNvSpPr/>
          <p:nvPr/>
        </p:nvSpPr>
        <p:spPr>
          <a:xfrm>
            <a:off x="1864617" y="1353801"/>
            <a:ext cx="5350415" cy="5303520"/>
          </a:xfrm>
          <a:prstGeom prst="ellipse">
            <a:avLst/>
          </a:prstGeom>
          <a:noFill/>
          <a:ln w="12700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7939">
              <a:defRPr/>
            </a:pPr>
            <a:endParaRPr lang="en-US" sz="216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6FF595-BD1D-4C39-81FE-5D2DB758DA54}"/>
              </a:ext>
            </a:extLst>
          </p:cNvPr>
          <p:cNvSpPr/>
          <p:nvPr/>
        </p:nvSpPr>
        <p:spPr>
          <a:xfrm>
            <a:off x="2413257" y="1874306"/>
            <a:ext cx="4219780" cy="4182794"/>
          </a:xfrm>
          <a:prstGeom prst="ellipse">
            <a:avLst/>
          </a:prstGeom>
          <a:noFill/>
          <a:ln w="12700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7939">
              <a:defRPr/>
            </a:pPr>
            <a:endParaRPr lang="en-US" sz="216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Slide Number Placeholder 2">
            <a:extLst>
              <a:ext uri="{FF2B5EF4-FFF2-40B4-BE49-F238E27FC236}">
                <a16:creationId xmlns:a16="http://schemas.microsoft.com/office/drawing/2014/main" id="{0135CE56-8A9B-418D-B675-67C8E8AB1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8433" y="6313064"/>
            <a:ext cx="2228850" cy="438150"/>
          </a:xfrm>
        </p:spPr>
        <p:txBody>
          <a:bodyPr/>
          <a:lstStyle/>
          <a:p>
            <a:pPr defTabSz="427939"/>
            <a:fld id="{AAAAF933-B985-4433-97C3-72934A437ACB}" type="slidenum">
              <a:rPr lang="en-US" sz="1000">
                <a:solidFill>
                  <a:srgbClr val="FFFFFF"/>
                </a:solidFill>
                <a:latin typeface="Arial"/>
              </a:rPr>
              <a:pPr defTabSz="427939"/>
              <a:t>14</a:t>
            </a:fld>
            <a:endParaRPr lang="en-US" sz="1000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B95352-11E2-4F0F-B082-BE4812B876A8}"/>
              </a:ext>
            </a:extLst>
          </p:cNvPr>
          <p:cNvGrpSpPr/>
          <p:nvPr/>
        </p:nvGrpSpPr>
        <p:grpSpPr>
          <a:xfrm>
            <a:off x="5622645" y="1518134"/>
            <a:ext cx="2805630" cy="1300132"/>
            <a:chOff x="4893864" y="539583"/>
            <a:chExt cx="2805630" cy="130013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3135B34-6A6C-4923-8B7D-547BAFE9ECB2}"/>
                </a:ext>
              </a:extLst>
            </p:cNvPr>
            <p:cNvSpPr/>
            <p:nvPr/>
          </p:nvSpPr>
          <p:spPr>
            <a:xfrm>
              <a:off x="4893864" y="704921"/>
              <a:ext cx="1134794" cy="1134794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rgbClr val="39517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27939">
                <a:defRPr/>
              </a:pPr>
              <a:endParaRPr lang="en-US" sz="216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2B68C45-56D9-46A6-848A-844ABA409F88}"/>
                </a:ext>
              </a:extLst>
            </p:cNvPr>
            <p:cNvSpPr/>
            <p:nvPr/>
          </p:nvSpPr>
          <p:spPr>
            <a:xfrm>
              <a:off x="6088091" y="539583"/>
              <a:ext cx="1611403" cy="7571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27939">
                <a:defRPr/>
              </a:pPr>
              <a:r>
                <a:rPr lang="en-US" sz="2160" dirty="0">
                  <a:solidFill>
                    <a:srgbClr val="FFFFFF"/>
                  </a:solidFill>
                </a:rPr>
                <a:t>Institutional </a:t>
              </a:r>
            </a:p>
            <a:p>
              <a:pPr defTabSz="427939">
                <a:defRPr/>
              </a:pPr>
              <a:r>
                <a:rPr lang="en-US" sz="2160" dirty="0">
                  <a:solidFill>
                    <a:srgbClr val="FFFFFF"/>
                  </a:solidFill>
                </a:rPr>
                <a:t>Frameworks</a:t>
              </a:r>
            </a:p>
          </p:txBody>
        </p:sp>
        <p:pic>
          <p:nvPicPr>
            <p:cNvPr id="4" name="Graphic 3" descr="Head with gears">
              <a:extLst>
                <a:ext uri="{FF2B5EF4-FFF2-40B4-BE49-F238E27FC236}">
                  <a16:creationId xmlns:a16="http://schemas.microsoft.com/office/drawing/2014/main" id="{ACC69269-CB44-4F03-A5B3-2CCEF8C6F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71080" y="866759"/>
              <a:ext cx="814891" cy="814891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7398C0E-3666-4C51-A561-9098430B0594}"/>
              </a:ext>
            </a:extLst>
          </p:cNvPr>
          <p:cNvGrpSpPr/>
          <p:nvPr/>
        </p:nvGrpSpPr>
        <p:grpSpPr>
          <a:xfrm>
            <a:off x="6358147" y="3324030"/>
            <a:ext cx="2217761" cy="1134794"/>
            <a:chOff x="6150579" y="1764688"/>
            <a:chExt cx="2217761" cy="113479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4A5AF9E-1F63-491E-9C35-D028DCD99077}"/>
                </a:ext>
              </a:extLst>
            </p:cNvPr>
            <p:cNvSpPr/>
            <p:nvPr/>
          </p:nvSpPr>
          <p:spPr>
            <a:xfrm>
              <a:off x="7279580" y="1942846"/>
              <a:ext cx="1088760" cy="4247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27939">
                <a:defRPr/>
              </a:pPr>
              <a:r>
                <a:rPr lang="en-US" sz="2160" dirty="0">
                  <a:solidFill>
                    <a:srgbClr val="FFFFFF"/>
                  </a:solidFill>
                </a:rPr>
                <a:t>Funding</a:t>
              </a:r>
              <a:endParaRPr lang="en-US" sz="2160" dirty="0">
                <a:solidFill>
                  <a:srgbClr val="000000"/>
                </a:solidFill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A9AC7B-C635-4842-B6E8-DB9E35F07091}"/>
                </a:ext>
              </a:extLst>
            </p:cNvPr>
            <p:cNvGrpSpPr/>
            <p:nvPr/>
          </p:nvGrpSpPr>
          <p:grpSpPr>
            <a:xfrm>
              <a:off x="6150579" y="1764688"/>
              <a:ext cx="1134794" cy="1134794"/>
              <a:chOff x="6150579" y="1764688"/>
              <a:chExt cx="1134794" cy="1134794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742F2E1-A95E-46FC-A94E-F3D3B596ACEC}"/>
                  </a:ext>
                </a:extLst>
              </p:cNvPr>
              <p:cNvSpPr/>
              <p:nvPr/>
            </p:nvSpPr>
            <p:spPr>
              <a:xfrm>
                <a:off x="6150579" y="1764688"/>
                <a:ext cx="1134794" cy="1134794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rgbClr val="39517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27939">
                  <a:defRPr/>
                </a:pPr>
                <a:endParaRPr lang="en-US" sz="2160">
                  <a:solidFill>
                    <a:srgbClr val="FFFFFF"/>
                  </a:solidFill>
                  <a:latin typeface="Arial"/>
                </a:endParaRPr>
              </a:p>
            </p:txBody>
          </p:sp>
          <p:pic>
            <p:nvPicPr>
              <p:cNvPr id="9" name="Graphic 8" descr="Money">
                <a:extLst>
                  <a:ext uri="{FF2B5EF4-FFF2-40B4-BE49-F238E27FC236}">
                    <a16:creationId xmlns:a16="http://schemas.microsoft.com/office/drawing/2014/main" id="{7D0EB195-3BEA-4BC0-AC7F-DDE6E3792B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7056" y="1872215"/>
                <a:ext cx="832948" cy="832948"/>
              </a:xfrm>
              <a:prstGeom prst="rect">
                <a:avLst/>
              </a:prstGeom>
            </p:spPr>
          </p:pic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5FF45D-4313-43AC-B534-CD94DC070210}"/>
              </a:ext>
            </a:extLst>
          </p:cNvPr>
          <p:cNvGrpSpPr/>
          <p:nvPr/>
        </p:nvGrpSpPr>
        <p:grpSpPr>
          <a:xfrm>
            <a:off x="5026" y="3359523"/>
            <a:ext cx="2802338" cy="1134794"/>
            <a:chOff x="159564" y="1802201"/>
            <a:chExt cx="2802338" cy="113479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309E4BC-E7F5-4AB4-8731-537D3BA8F241}"/>
                </a:ext>
              </a:extLst>
            </p:cNvPr>
            <p:cNvSpPr/>
            <p:nvPr/>
          </p:nvSpPr>
          <p:spPr>
            <a:xfrm>
              <a:off x="1827108" y="1802201"/>
              <a:ext cx="1134794" cy="1134794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rgbClr val="39517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27939">
                <a:defRPr/>
              </a:pPr>
              <a:endParaRPr lang="en-US" sz="216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A086157-4BEA-407C-96C8-73F52E8DC944}"/>
                </a:ext>
              </a:extLst>
            </p:cNvPr>
            <p:cNvSpPr/>
            <p:nvPr/>
          </p:nvSpPr>
          <p:spPr>
            <a:xfrm>
              <a:off x="159564" y="1952222"/>
              <a:ext cx="1694631" cy="7571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defTabSz="427939">
                <a:defRPr/>
              </a:pPr>
              <a:r>
                <a:rPr lang="en-US" sz="2160" dirty="0">
                  <a:solidFill>
                    <a:srgbClr val="FFFFFF"/>
                  </a:solidFill>
                </a:rPr>
                <a:t>Management</a:t>
              </a:r>
            </a:p>
            <a:p>
              <a:pPr algn="r" defTabSz="427939">
                <a:defRPr/>
              </a:pPr>
              <a:r>
                <a:rPr lang="en-US" sz="2160" dirty="0">
                  <a:solidFill>
                    <a:srgbClr val="FFFFFF"/>
                  </a:solidFill>
                </a:rPr>
                <a:t>Strategies</a:t>
              </a:r>
              <a:endParaRPr lang="en-US" sz="2160" dirty="0">
                <a:solidFill>
                  <a:srgbClr val="000000"/>
                </a:solidFill>
              </a:endParaRPr>
            </a:p>
          </p:txBody>
        </p:sp>
        <p:pic>
          <p:nvPicPr>
            <p:cNvPr id="21" name="Graphic 20" descr="Venn diagram">
              <a:extLst>
                <a:ext uri="{FF2B5EF4-FFF2-40B4-BE49-F238E27FC236}">
                  <a16:creationId xmlns:a16="http://schemas.microsoft.com/office/drawing/2014/main" id="{ECDC0D80-C4A4-440C-8767-7360A8D84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93348" y="1847627"/>
              <a:ext cx="955894" cy="95589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0320FAA-596E-4E13-9FA8-8AEE63D44D8A}"/>
              </a:ext>
            </a:extLst>
          </p:cNvPr>
          <p:cNvGrpSpPr/>
          <p:nvPr/>
        </p:nvGrpSpPr>
        <p:grpSpPr>
          <a:xfrm>
            <a:off x="489381" y="1777376"/>
            <a:ext cx="2905347" cy="1144351"/>
            <a:chOff x="1360160" y="657850"/>
            <a:chExt cx="2905347" cy="114435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11B3258-151C-465E-9AFC-7E04E9BEF0C3}"/>
                </a:ext>
              </a:extLst>
            </p:cNvPr>
            <p:cNvSpPr/>
            <p:nvPr/>
          </p:nvSpPr>
          <p:spPr>
            <a:xfrm>
              <a:off x="3130713" y="667407"/>
              <a:ext cx="1134794" cy="1134794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rgbClr val="39517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27939">
                <a:defRPr/>
              </a:pPr>
              <a:endParaRPr lang="en-US" sz="216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07C686E-FD0D-40CD-81B0-BBFF8E9D2013}"/>
                </a:ext>
              </a:extLst>
            </p:cNvPr>
            <p:cNvSpPr/>
            <p:nvPr/>
          </p:nvSpPr>
          <p:spPr>
            <a:xfrm>
              <a:off x="1360160" y="657850"/>
              <a:ext cx="1638013" cy="7571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27939">
                <a:defRPr/>
              </a:pPr>
              <a:r>
                <a:rPr lang="en-US" sz="2160" dirty="0">
                  <a:solidFill>
                    <a:srgbClr val="FFFFFF"/>
                  </a:solidFill>
                </a:rPr>
                <a:t>Treatment </a:t>
              </a:r>
            </a:p>
            <a:p>
              <a:pPr defTabSz="427939">
                <a:defRPr/>
              </a:pPr>
              <a:r>
                <a:rPr lang="en-US" sz="2160" dirty="0">
                  <a:solidFill>
                    <a:srgbClr val="FFFFFF"/>
                  </a:solidFill>
                </a:rPr>
                <a:t>Technologies</a:t>
              </a:r>
              <a:endParaRPr lang="en-US" sz="2160" dirty="0">
                <a:solidFill>
                  <a:srgbClr val="000000"/>
                </a:solidFill>
              </a:endParaRPr>
            </a:p>
          </p:txBody>
        </p:sp>
        <p:pic>
          <p:nvPicPr>
            <p:cNvPr id="30" name="Graphic 29" descr="Microscope">
              <a:extLst>
                <a:ext uri="{FF2B5EF4-FFF2-40B4-BE49-F238E27FC236}">
                  <a16:creationId xmlns:a16="http://schemas.microsoft.com/office/drawing/2014/main" id="{4E55AE88-EB15-46CE-BB17-5334A2033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319120" y="829876"/>
              <a:ext cx="741125" cy="741125"/>
            </a:xfrm>
            <a:prstGeom prst="rect">
              <a:avLst/>
            </a:prstGeom>
          </p:spPr>
        </p:pic>
      </p:grpSp>
      <p:pic>
        <p:nvPicPr>
          <p:cNvPr id="37" name="Graphic 36" descr="Users">
            <a:extLst>
              <a:ext uri="{FF2B5EF4-FFF2-40B4-BE49-F238E27FC236}">
                <a16:creationId xmlns:a16="http://schemas.microsoft.com/office/drawing/2014/main" id="{64E60BA4-0F79-4C9E-AB17-29C8CBD735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09066" y="2849641"/>
            <a:ext cx="3070429" cy="3070429"/>
          </a:xfrm>
          <a:prstGeom prst="rect">
            <a:avLst/>
          </a:prstGeom>
        </p:spPr>
      </p:pic>
      <p:pic>
        <p:nvPicPr>
          <p:cNvPr id="38" name="Graphic 37" descr="Chat">
            <a:extLst>
              <a:ext uri="{FF2B5EF4-FFF2-40B4-BE49-F238E27FC236}">
                <a16:creationId xmlns:a16="http://schemas.microsoft.com/office/drawing/2014/main" id="{F951E294-E80E-4F3D-BB3C-B29A8D6E56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699418" y="2200573"/>
            <a:ext cx="1647458" cy="1647458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769B8B8F-A3FE-48AD-AE9F-50E1994A012D}"/>
              </a:ext>
            </a:extLst>
          </p:cNvPr>
          <p:cNvSpPr txBox="1">
            <a:spLocks/>
          </p:cNvSpPr>
          <p:nvPr/>
        </p:nvSpPr>
        <p:spPr>
          <a:xfrm>
            <a:off x="779108" y="407893"/>
            <a:ext cx="7913179" cy="53340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411475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rgbClr val="395173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defTabSz="411475" rtl="0" eaLnBrk="0" fontAlgn="base" hangingPunct="0">
              <a:spcBef>
                <a:spcPct val="0"/>
              </a:spcBef>
              <a:spcAft>
                <a:spcPct val="0"/>
              </a:spcAft>
              <a:defRPr sz="396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defTabSz="411475" rtl="0" eaLnBrk="0" fontAlgn="base" hangingPunct="0">
              <a:spcBef>
                <a:spcPct val="0"/>
              </a:spcBef>
              <a:spcAft>
                <a:spcPct val="0"/>
              </a:spcAft>
              <a:defRPr sz="396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defTabSz="411475" rtl="0" eaLnBrk="0" fontAlgn="base" hangingPunct="0">
              <a:spcBef>
                <a:spcPct val="0"/>
              </a:spcBef>
              <a:spcAft>
                <a:spcPct val="0"/>
              </a:spcAft>
              <a:defRPr sz="396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defTabSz="411475" rtl="0" eaLnBrk="0" fontAlgn="base" hangingPunct="0">
              <a:spcBef>
                <a:spcPct val="0"/>
              </a:spcBef>
              <a:spcAft>
                <a:spcPct val="0"/>
              </a:spcAft>
              <a:defRPr sz="396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11475" algn="ctr" defTabSz="411475" rtl="0" fontAlgn="base">
              <a:spcBef>
                <a:spcPct val="0"/>
              </a:spcBef>
              <a:spcAft>
                <a:spcPct val="0"/>
              </a:spcAft>
              <a:defRPr sz="396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822952" algn="ctr" defTabSz="411475" rtl="0" fontAlgn="base">
              <a:spcBef>
                <a:spcPct val="0"/>
              </a:spcBef>
              <a:spcAft>
                <a:spcPct val="0"/>
              </a:spcAft>
              <a:defRPr sz="396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234428" algn="ctr" defTabSz="411475" rtl="0" fontAlgn="base">
              <a:spcBef>
                <a:spcPct val="0"/>
              </a:spcBef>
              <a:spcAft>
                <a:spcPct val="0"/>
              </a:spcAft>
              <a:defRPr sz="396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645904" algn="ctr" defTabSz="411475" rtl="0" fontAlgn="base">
              <a:spcBef>
                <a:spcPct val="0"/>
              </a:spcBef>
              <a:spcAft>
                <a:spcPct val="0"/>
              </a:spcAft>
              <a:defRPr sz="396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Phase 1 and Phase 2 look at: 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814C420-285E-4B48-ADE9-DDA56821D70B}"/>
              </a:ext>
            </a:extLst>
          </p:cNvPr>
          <p:cNvSpPr/>
          <p:nvPr/>
        </p:nvSpPr>
        <p:spPr>
          <a:xfrm>
            <a:off x="1951847" y="5331691"/>
            <a:ext cx="5175953" cy="1376329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Master Plan</a:t>
            </a:r>
          </a:p>
        </p:txBody>
      </p:sp>
    </p:spTree>
    <p:extLst>
      <p:ext uri="{BB962C8B-B14F-4D97-AF65-F5344CB8AC3E}">
        <p14:creationId xmlns:p14="http://schemas.microsoft.com/office/powerpoint/2010/main" val="207507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A4322475-31D4-4A9D-80A0-58D5934F98FC}"/>
              </a:ext>
            </a:extLst>
          </p:cNvPr>
          <p:cNvGrpSpPr/>
          <p:nvPr/>
        </p:nvGrpSpPr>
        <p:grpSpPr>
          <a:xfrm>
            <a:off x="882885" y="1482553"/>
            <a:ext cx="1003992" cy="1003992"/>
            <a:chOff x="882885" y="1482553"/>
            <a:chExt cx="1003992" cy="100399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CF8E8EF-9187-4B41-90B4-7B1E3173BBAA}"/>
                </a:ext>
              </a:extLst>
            </p:cNvPr>
            <p:cNvSpPr/>
            <p:nvPr/>
          </p:nvSpPr>
          <p:spPr>
            <a:xfrm>
              <a:off x="882885" y="1482553"/>
              <a:ext cx="1003992" cy="100399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19608F6-A1C0-42A9-89D4-7BB91BF91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8956" y="1520801"/>
              <a:ext cx="743776" cy="73768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4616DD1-EF62-4A7C-B565-95E9A902B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74" y="541964"/>
            <a:ext cx="8278593" cy="533400"/>
          </a:xfrm>
        </p:spPr>
        <p:txBody>
          <a:bodyPr/>
          <a:lstStyle/>
          <a:p>
            <a:r>
              <a:rPr lang="en-US" sz="2400" dirty="0"/>
              <a:t>Master Plan work started with a literature and industry best practices review to identify possible solutions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B427C-8832-4A6C-A053-FC0AD9035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16139" y="6353464"/>
            <a:ext cx="2057400" cy="365125"/>
          </a:xfrm>
        </p:spPr>
        <p:txBody>
          <a:bodyPr/>
          <a:lstStyle/>
          <a:p>
            <a:fld id="{AAAAF933-B985-4433-97C3-72934A437AC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2" descr="Image result for wastewater cluster treatment">
            <a:extLst>
              <a:ext uri="{FF2B5EF4-FFF2-40B4-BE49-F238E27FC236}">
                <a16:creationId xmlns:a16="http://schemas.microsoft.com/office/drawing/2014/main" id="{434D0C78-9FB8-48E8-AEBF-5FC399FC9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8429" y="2717325"/>
            <a:ext cx="1110815" cy="1031136"/>
          </a:xfrm>
          <a:prstGeom prst="roundRect">
            <a:avLst>
              <a:gd name="adj" fmla="val 16667"/>
            </a:avLst>
          </a:prstGeom>
          <a:ln w="19050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6F0D51-70BA-4F0D-BCDB-DF9A4E0C500A}"/>
              </a:ext>
            </a:extLst>
          </p:cNvPr>
          <p:cNvSpPr/>
          <p:nvPr/>
        </p:nvSpPr>
        <p:spPr>
          <a:xfrm>
            <a:off x="2308907" y="2832700"/>
            <a:ext cx="37044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2000" b="1" dirty="0">
                <a:solidFill>
                  <a:schemeClr val="accent1"/>
                </a:solidFill>
              </a:rPr>
              <a:t>Multi-source collection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</a:p>
          <a:p>
            <a:pPr marL="0" lvl="1" algn="ctr"/>
            <a:r>
              <a:rPr lang="en-US" sz="1600" b="1" dirty="0">
                <a:solidFill>
                  <a:schemeClr val="accent2"/>
                </a:solidFill>
              </a:rPr>
              <a:t>small-scale treatment facility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4E04F1-8985-4746-B3D4-CE52DA2E0462}"/>
              </a:ext>
            </a:extLst>
          </p:cNvPr>
          <p:cNvSpPr/>
          <p:nvPr/>
        </p:nvSpPr>
        <p:spPr>
          <a:xfrm>
            <a:off x="2390969" y="1703378"/>
            <a:ext cx="37044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2000" b="1" dirty="0">
                <a:solidFill>
                  <a:schemeClr val="accent1"/>
                </a:solidFill>
              </a:rPr>
              <a:t>Single dwelling or building</a:t>
            </a:r>
          </a:p>
          <a:p>
            <a:pPr marL="0" lvl="1" algn="ctr"/>
            <a:r>
              <a:rPr lang="en-US" sz="1600" b="1" dirty="0">
                <a:solidFill>
                  <a:schemeClr val="accent2"/>
                </a:solidFill>
              </a:rPr>
              <a:t>on-lot collection, treatment and disposal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0E387-9548-4345-844F-1D8E050CF6E2}"/>
              </a:ext>
            </a:extLst>
          </p:cNvPr>
          <p:cNvSpPr/>
          <p:nvPr/>
        </p:nvSpPr>
        <p:spPr>
          <a:xfrm>
            <a:off x="2293277" y="4122238"/>
            <a:ext cx="37044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2000" b="1" dirty="0">
                <a:solidFill>
                  <a:schemeClr val="accent1"/>
                </a:solidFill>
              </a:rPr>
              <a:t>Multi-source collection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</a:p>
          <a:p>
            <a:pPr marL="0" lvl="1" algn="ctr"/>
            <a:r>
              <a:rPr lang="en-US" sz="1600" b="1" dirty="0">
                <a:solidFill>
                  <a:schemeClr val="accent2"/>
                </a:solidFill>
              </a:rPr>
              <a:t>large (existing JEA) treatment facility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355908-0D7A-4CF9-96D3-7AFC924063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1463" y="1553164"/>
            <a:ext cx="1096951" cy="1020694"/>
          </a:xfrm>
          <a:prstGeom prst="roundRect">
            <a:avLst>
              <a:gd name="adj" fmla="val 16667"/>
            </a:avLst>
          </a:prstGeom>
          <a:ln w="19050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78A76B-D9F7-428F-B879-26F435FFB7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6445" y="3905564"/>
            <a:ext cx="1137654" cy="1047937"/>
          </a:xfrm>
          <a:prstGeom prst="roundRect">
            <a:avLst>
              <a:gd name="adj" fmla="val 16667"/>
            </a:avLst>
          </a:prstGeom>
          <a:ln w="19050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ABF6E68-B633-42B4-9FA1-DDFBCD1E9174}"/>
              </a:ext>
            </a:extLst>
          </p:cNvPr>
          <p:cNvSpPr/>
          <p:nvPr/>
        </p:nvSpPr>
        <p:spPr>
          <a:xfrm>
            <a:off x="891358" y="3908212"/>
            <a:ext cx="1003992" cy="100399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008A194-9F18-428B-9739-25362A40002F}"/>
              </a:ext>
            </a:extLst>
          </p:cNvPr>
          <p:cNvSpPr/>
          <p:nvPr/>
        </p:nvSpPr>
        <p:spPr>
          <a:xfrm>
            <a:off x="889780" y="2690262"/>
            <a:ext cx="1003992" cy="100399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8DC0448-F954-4176-8DAA-7115EF47A63F}"/>
              </a:ext>
            </a:extLst>
          </p:cNvPr>
          <p:cNvSpPr/>
          <p:nvPr/>
        </p:nvSpPr>
        <p:spPr>
          <a:xfrm>
            <a:off x="895265" y="5107874"/>
            <a:ext cx="1003992" cy="100399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3E1719-4BB7-4AF2-9BA6-8234470521DC}"/>
              </a:ext>
            </a:extLst>
          </p:cNvPr>
          <p:cNvSpPr txBox="1"/>
          <p:nvPr/>
        </p:nvSpPr>
        <p:spPr>
          <a:xfrm>
            <a:off x="1085946" y="2259394"/>
            <a:ext cx="558654" cy="23836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800" b="1" cap="all" dirty="0">
                <a:solidFill>
                  <a:schemeClr val="accent1"/>
                </a:solidFill>
                <a:latin typeface="+mn-lt"/>
              </a:rPr>
              <a:t>Onsite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A672D1-A673-47A8-8C88-0556A63D5043}"/>
              </a:ext>
            </a:extLst>
          </p:cNvPr>
          <p:cNvSpPr txBox="1"/>
          <p:nvPr/>
        </p:nvSpPr>
        <p:spPr>
          <a:xfrm>
            <a:off x="891912" y="3462029"/>
            <a:ext cx="1014875" cy="23836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800" b="1" cap="all" dirty="0">
                <a:solidFill>
                  <a:schemeClr val="accent1"/>
                </a:solidFill>
                <a:latin typeface="+mn-lt"/>
              </a:rPr>
              <a:t>Decentralized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B381B9-170A-419B-96AD-EBCF3852BB76}"/>
              </a:ext>
            </a:extLst>
          </p:cNvPr>
          <p:cNvSpPr txBox="1"/>
          <p:nvPr/>
        </p:nvSpPr>
        <p:spPr>
          <a:xfrm>
            <a:off x="996414" y="4680792"/>
            <a:ext cx="788861" cy="23836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800" b="1" cap="all" dirty="0">
                <a:solidFill>
                  <a:schemeClr val="accent1"/>
                </a:solidFill>
                <a:latin typeface="+mn-lt"/>
              </a:rPr>
              <a:t>Centralized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2DAE20-3C10-4489-9388-B559C296E43C}"/>
              </a:ext>
            </a:extLst>
          </p:cNvPr>
          <p:cNvSpPr txBox="1"/>
          <p:nvPr/>
        </p:nvSpPr>
        <p:spPr>
          <a:xfrm>
            <a:off x="988369" y="5805647"/>
            <a:ext cx="828431" cy="37457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 algn="ctr">
              <a:defRPr sz="700" b="1" cap="all">
                <a:latin typeface="+mn-lt"/>
              </a:defRPr>
            </a:lvl1pPr>
          </a:lstStyle>
          <a:p>
            <a:r>
              <a:rPr lang="en-US" sz="800" dirty="0">
                <a:solidFill>
                  <a:schemeClr val="accent1"/>
                </a:solidFill>
              </a:rPr>
              <a:t>Integrated Management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7D74CF-42FE-4F6D-B728-C55607D11CAD}"/>
              </a:ext>
            </a:extLst>
          </p:cNvPr>
          <p:cNvSpPr/>
          <p:nvPr/>
        </p:nvSpPr>
        <p:spPr>
          <a:xfrm>
            <a:off x="2289369" y="5329715"/>
            <a:ext cx="37044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2000" b="1" dirty="0">
                <a:solidFill>
                  <a:schemeClr val="accent1"/>
                </a:solidFill>
              </a:rPr>
              <a:t>Hybrid</a:t>
            </a:r>
          </a:p>
          <a:p>
            <a:pPr marL="0" lvl="1" algn="ctr"/>
            <a:r>
              <a:rPr lang="en-US" sz="1600" b="1" dirty="0">
                <a:solidFill>
                  <a:schemeClr val="accent2"/>
                </a:solidFill>
              </a:rPr>
              <a:t>combination of above</a:t>
            </a:r>
          </a:p>
        </p:txBody>
      </p:sp>
      <p:pic>
        <p:nvPicPr>
          <p:cNvPr id="21" name="Picture 20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DB603F23-FC67-4B56-9F3E-A9002157C0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3804" y="5093442"/>
            <a:ext cx="1175657" cy="1057727"/>
          </a:xfrm>
          <a:prstGeom prst="roundRect">
            <a:avLst>
              <a:gd name="adj" fmla="val 16667"/>
            </a:avLst>
          </a:prstGeom>
          <a:ln w="19050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B5090D-1AB0-4E27-B485-08375A636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499" y="2729760"/>
            <a:ext cx="743776" cy="7437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A15A069-2319-4521-9D03-EC9662A932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747" y="3969333"/>
            <a:ext cx="743776" cy="737680"/>
          </a:xfrm>
          <a:prstGeom prst="rect">
            <a:avLst/>
          </a:prstGeom>
        </p:spPr>
      </p:pic>
      <p:pic>
        <p:nvPicPr>
          <p:cNvPr id="34" name="Graphic 33" descr="City">
            <a:extLst>
              <a:ext uri="{FF2B5EF4-FFF2-40B4-BE49-F238E27FC236}">
                <a16:creationId xmlns:a16="http://schemas.microsoft.com/office/drawing/2014/main" id="{0F22A84B-F673-4B1C-AC8F-2DAF545774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18172" y="5404786"/>
            <a:ext cx="390430" cy="39043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A99FCF6-B2F6-4E66-A6AA-CC17CF4771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5373" y="4928170"/>
            <a:ext cx="743776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04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box&#10;&#10;Description automatically generated">
            <a:extLst>
              <a:ext uri="{FF2B5EF4-FFF2-40B4-BE49-F238E27FC236}">
                <a16:creationId xmlns:a16="http://schemas.microsoft.com/office/drawing/2014/main" id="{56A835AB-B1E5-4381-83B9-E4C3DC1D5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626" y="2187984"/>
            <a:ext cx="2582749" cy="1954786"/>
          </a:xfrm>
          <a:prstGeom prst="rect">
            <a:avLst/>
          </a:prstGeom>
        </p:spPr>
      </p:pic>
      <p:pic>
        <p:nvPicPr>
          <p:cNvPr id="4" name="Picture 3" descr="A close up of a box&#10;&#10;Description automatically generated">
            <a:extLst>
              <a:ext uri="{FF2B5EF4-FFF2-40B4-BE49-F238E27FC236}">
                <a16:creationId xmlns:a16="http://schemas.microsoft.com/office/drawing/2014/main" id="{7083E01E-20FC-44DF-801D-575416748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3206" y="2362840"/>
            <a:ext cx="2309718" cy="17207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C72933-0A21-4849-B356-F57596A4A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Possible solutions include alternative sewer collection and transmission systems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A12B39-29C0-4B81-902D-078407D15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12358" y="6356350"/>
            <a:ext cx="2057400" cy="365125"/>
          </a:xfrm>
        </p:spPr>
        <p:txBody>
          <a:bodyPr/>
          <a:lstStyle/>
          <a:p>
            <a:fld id="{AAAAF933-B985-4433-97C3-72934A437ACB}" type="slidenum">
              <a:rPr lang="en-US" smtClean="0"/>
              <a:pPr/>
              <a:t>16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0BAE963-55FD-4DA7-8726-B1EDE454DE0C}"/>
              </a:ext>
            </a:extLst>
          </p:cNvPr>
          <p:cNvCxnSpPr/>
          <p:nvPr/>
        </p:nvCxnSpPr>
        <p:spPr>
          <a:xfrm flipH="1" flipV="1">
            <a:off x="4038600" y="3214370"/>
            <a:ext cx="209550" cy="257175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BA563A-BBEB-4220-A2D9-4BB24E9F8983}"/>
              </a:ext>
            </a:extLst>
          </p:cNvPr>
          <p:cNvCxnSpPr/>
          <p:nvPr/>
        </p:nvCxnSpPr>
        <p:spPr>
          <a:xfrm flipH="1" flipV="1">
            <a:off x="7688149" y="3152457"/>
            <a:ext cx="209550" cy="257175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Shallow Trench Ocean Reef">
            <a:extLst>
              <a:ext uri="{FF2B5EF4-FFF2-40B4-BE49-F238E27FC236}">
                <a16:creationId xmlns:a16="http://schemas.microsoft.com/office/drawing/2014/main" id="{D85DD449-F2C3-4864-83D7-97C76517116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841" y="4083624"/>
            <a:ext cx="1674308" cy="2232411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0C5D10-E3FD-4544-8718-E72E00D4A983}"/>
              </a:ext>
            </a:extLst>
          </p:cNvPr>
          <p:cNvSpPr txBox="1"/>
          <p:nvPr/>
        </p:nvSpPr>
        <p:spPr>
          <a:xfrm>
            <a:off x="5140169" y="1389530"/>
            <a:ext cx="2995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+mn-lt"/>
              </a:rPr>
              <a:t>Low pressure, vacuum sewers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+mn-lt"/>
              </a:rPr>
              <a:t>Smaller diameter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+mn-lt"/>
              </a:rPr>
              <a:t>Shallower installation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484387-544E-4EA3-9B52-75EB78732C5C}"/>
              </a:ext>
            </a:extLst>
          </p:cNvPr>
          <p:cNvSpPr txBox="1"/>
          <p:nvPr/>
        </p:nvSpPr>
        <p:spPr>
          <a:xfrm>
            <a:off x="1382251" y="1411565"/>
            <a:ext cx="2939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+mn-lt"/>
              </a:rPr>
              <a:t>Conventional gravity sewers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+mn-lt"/>
              </a:rPr>
              <a:t>Larger diameter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+mn-lt"/>
              </a:rPr>
              <a:t>Deeper installation</a:t>
            </a:r>
          </a:p>
        </p:txBody>
      </p:sp>
      <p:pic>
        <p:nvPicPr>
          <p:cNvPr id="11" name="Picture 10" descr="A pile of dirt&#10;&#10;Description automatically generated">
            <a:extLst>
              <a:ext uri="{FF2B5EF4-FFF2-40B4-BE49-F238E27FC236}">
                <a16:creationId xmlns:a16="http://schemas.microsoft.com/office/drawing/2014/main" id="{D7B0C883-BE08-4C23-800F-80F78D1BAC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5851" y="4083623"/>
            <a:ext cx="2976548" cy="223241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6331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68C29-84AF-4F4B-97D5-B329581AD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74" y="507689"/>
            <a:ext cx="7754189" cy="533400"/>
          </a:xfrm>
        </p:spPr>
        <p:txBody>
          <a:bodyPr/>
          <a:lstStyle/>
          <a:p>
            <a:r>
              <a:rPr lang="en-US" sz="2400" b="1" dirty="0"/>
              <a:t>Possible solutions are being screened using decision making criteria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A4B369-D1A1-4445-9C9D-148BBE80BF9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733" y="1515219"/>
            <a:ext cx="7109910" cy="472696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D2138E-7749-4CCF-AFE8-A97EAB144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16140" y="6351191"/>
            <a:ext cx="2057400" cy="365125"/>
          </a:xfrm>
        </p:spPr>
        <p:txBody>
          <a:bodyPr/>
          <a:lstStyle/>
          <a:p>
            <a:fld id="{AAAAF933-B985-4433-97C3-72934A437AC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A6802-436E-4F25-BAFA-89877C0EFA99}"/>
              </a:ext>
            </a:extLst>
          </p:cNvPr>
          <p:cNvSpPr txBox="1"/>
          <p:nvPr/>
        </p:nvSpPr>
        <p:spPr>
          <a:xfrm>
            <a:off x="1334814" y="3857681"/>
            <a:ext cx="2701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+mn-lt"/>
              </a:rPr>
              <a:t>Project Area Characterization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837993E-CC78-414A-AB98-D68E460999FD}"/>
              </a:ext>
            </a:extLst>
          </p:cNvPr>
          <p:cNvCxnSpPr/>
          <p:nvPr/>
        </p:nvCxnSpPr>
        <p:spPr>
          <a:xfrm>
            <a:off x="3069021" y="4056993"/>
            <a:ext cx="1366345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66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6C2D8-92E7-4ABB-A7AE-4544C0300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Characterization of the STPO project areas will be used in screening possible solutions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8B2C71-9716-40E0-8BAC-E48E843F4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7702" y="6356350"/>
            <a:ext cx="2057400" cy="365125"/>
          </a:xfrm>
        </p:spPr>
        <p:txBody>
          <a:bodyPr/>
          <a:lstStyle/>
          <a:p>
            <a:fld id="{AAAAF933-B985-4433-97C3-72934A437ACB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ADF6505-F710-49AF-B6BD-8343DB4711B2}"/>
              </a:ext>
            </a:extLst>
          </p:cNvPr>
          <p:cNvGrpSpPr/>
          <p:nvPr/>
        </p:nvGrpSpPr>
        <p:grpSpPr>
          <a:xfrm>
            <a:off x="134470" y="1309842"/>
            <a:ext cx="8893889" cy="4983542"/>
            <a:chOff x="134470" y="1309842"/>
            <a:chExt cx="8893889" cy="4983542"/>
          </a:xfrm>
        </p:grpSpPr>
        <p:pic>
          <p:nvPicPr>
            <p:cNvPr id="4" name="Picture 3" descr="A close up of a map&#10;&#10;Description automatically generated">
              <a:extLst>
                <a:ext uri="{FF2B5EF4-FFF2-40B4-BE49-F238E27FC236}">
                  <a16:creationId xmlns:a16="http://schemas.microsoft.com/office/drawing/2014/main" id="{505A7C59-D8BC-4319-98FF-61D5A6F46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470" y="1483686"/>
              <a:ext cx="6224315" cy="480969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399CB94-ADB5-49D4-AF27-78B9E258AFC7}"/>
                </a:ext>
              </a:extLst>
            </p:cNvPr>
            <p:cNvSpPr/>
            <p:nvPr/>
          </p:nvSpPr>
          <p:spPr>
            <a:xfrm>
              <a:off x="6358785" y="2060028"/>
              <a:ext cx="2669574" cy="262758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/>
                <a:t>Characterization: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/>
                <a:t>Existing customers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/>
                <a:t>Land Use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/>
                <a:t>Existing Utilities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/>
                <a:t>Topography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/>
                <a:t>Environmental factors (including sea level rise)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E5302982-374E-4D28-93F9-BD0E38991EA0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 flipV="1">
              <a:off x="3601156" y="4503751"/>
              <a:ext cx="529141" cy="29696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9CD9C5B-C36C-4010-8C7F-08D284BB0EEC}"/>
                </a:ext>
              </a:extLst>
            </p:cNvPr>
            <p:cNvSpPr/>
            <p:nvPr/>
          </p:nvSpPr>
          <p:spPr>
            <a:xfrm>
              <a:off x="4130297" y="4503751"/>
              <a:ext cx="1944593" cy="59392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Septic System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E4E0BB0-250F-475E-9765-FDFDC75AD582}"/>
                </a:ext>
              </a:extLst>
            </p:cNvPr>
            <p:cNvSpPr/>
            <p:nvPr/>
          </p:nvSpPr>
          <p:spPr>
            <a:xfrm>
              <a:off x="4130386" y="5249905"/>
              <a:ext cx="1944593" cy="59392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Ex. Customer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273B38E-4030-4B54-94D7-03570D287942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 flipV="1">
              <a:off x="3081867" y="4421500"/>
              <a:ext cx="1048519" cy="112536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266A21-79D1-44AE-8959-E1351395EBB3}"/>
                </a:ext>
              </a:extLst>
            </p:cNvPr>
            <p:cNvSpPr/>
            <p:nvPr/>
          </p:nvSpPr>
          <p:spPr>
            <a:xfrm>
              <a:off x="1939123" y="1530339"/>
              <a:ext cx="1944593" cy="59392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Ex. WW Network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602A8CF-79EB-43F8-B3B3-6B6AB992F0E3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1231166" y="1827303"/>
              <a:ext cx="707957" cy="102878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B87D109-B5B3-4738-BD45-3AB1FBF0BCFD}"/>
                </a:ext>
              </a:extLst>
            </p:cNvPr>
            <p:cNvSpPr/>
            <p:nvPr/>
          </p:nvSpPr>
          <p:spPr>
            <a:xfrm>
              <a:off x="4761023" y="1309842"/>
              <a:ext cx="1944593" cy="59392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Rise in Sea Level YR2060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598A6AA-4430-4858-B7EF-18E5B7D53B99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>
              <a:off x="4167611" y="1606806"/>
              <a:ext cx="593412" cy="109483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8121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B3DC9-6659-4B32-91E5-954B2ED4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74" y="541964"/>
            <a:ext cx="8190836" cy="533400"/>
          </a:xfrm>
        </p:spPr>
        <p:txBody>
          <a:bodyPr/>
          <a:lstStyle/>
          <a:p>
            <a:r>
              <a:rPr lang="en-US" sz="2400" dirty="0"/>
              <a:t>Criteria will be used to screen potential technical solution(s) within already prioritized STPO areas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99CB02B-E5DE-4C21-9F8B-EFBEC328DB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4823324"/>
              </p:ext>
            </p:extLst>
          </p:nvPr>
        </p:nvGraphicFramePr>
        <p:xfrm>
          <a:off x="113600" y="1439811"/>
          <a:ext cx="8916800" cy="4903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BB9C07B-249B-4C66-9463-72706BEF62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41078" y="6356350"/>
            <a:ext cx="2057400" cy="365125"/>
          </a:xfrm>
        </p:spPr>
        <p:txBody>
          <a:bodyPr/>
          <a:lstStyle/>
          <a:p>
            <a:fld id="{AAAAF933-B985-4433-97C3-72934A437AC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334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29E6B13-7475-4EF9-9EEC-3A9D8672B51C}"/>
              </a:ext>
            </a:extLst>
          </p:cNvPr>
          <p:cNvGraphicFramePr>
            <a:graphicFrameLocks/>
          </p:cNvGraphicFramePr>
          <p:nvPr/>
        </p:nvGraphicFramePr>
        <p:xfrm>
          <a:off x="228598" y="1870364"/>
          <a:ext cx="4000501" cy="3201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589E178-173A-4329-98DB-BB6A36825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Communities are funding the septic tank phaseout programs using various methods including grants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242723-1645-4FFB-B67D-D131EFD31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18608" y="1528282"/>
            <a:ext cx="5725392" cy="4375150"/>
          </a:xfrm>
        </p:spPr>
        <p:txBody>
          <a:bodyPr/>
          <a:lstStyle/>
          <a:p>
            <a:pPr algn="ctr"/>
            <a:r>
              <a:rPr lang="en-US" sz="2000" b="1" dirty="0"/>
              <a:t>Grants are very limited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dirty="0"/>
              <a:t>Water Management Districts 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1400" dirty="0"/>
              <a:t>Florida Springs and Aquifer Protection Act, $50M annually for 20 years beginning in 2016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1400" dirty="0"/>
              <a:t>South Daytona $826K total construction cost                 (District contribution $205K)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1400" dirty="0"/>
              <a:t>City of Minneola $2.4M total construction cost               (District contribution $778K)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dirty="0"/>
              <a:t>FDEP Springs Funding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1400" dirty="0"/>
              <a:t>Septic Upgrade $10K per advanced onsite system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1400" dirty="0"/>
              <a:t>Citrus, Hernando, Leon, Marion, Orange, Pasco, Seminole, Volusia and Wakulla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dirty="0"/>
              <a:t>City of Rockledge grant dollars and $1.2M legislative appropriation (no assessment)</a:t>
            </a:r>
          </a:p>
          <a:p>
            <a:pPr lvl="1"/>
            <a:endParaRPr lang="en-US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F585B6-68D9-449D-AB01-B5D98575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AAAF933-B985-4433-97C3-72934A437AC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224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DB253-DDD6-4F02-90A1-31BAE5B72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Phase 1 and Phase 2 are 40% complete and projected to be finished by May 2021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B9C07B-249B-4C66-9463-72706BEF62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41078" y="6356350"/>
            <a:ext cx="2057400" cy="365125"/>
          </a:xfrm>
        </p:spPr>
        <p:txBody>
          <a:bodyPr/>
          <a:lstStyle/>
          <a:p>
            <a:fld id="{AAAAF933-B985-4433-97C3-72934A437ACB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42AD41B-0105-4C0C-BE39-FBC9CCC61F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396936"/>
              </p:ext>
            </p:extLst>
          </p:nvPr>
        </p:nvGraphicFramePr>
        <p:xfrm>
          <a:off x="464845" y="2083303"/>
          <a:ext cx="7754189" cy="176236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5408471">
                  <a:extLst>
                    <a:ext uri="{9D8B030D-6E8A-4147-A177-3AD203B41FA5}">
                      <a16:colId xmlns:a16="http://schemas.microsoft.com/office/drawing/2014/main" val="556468016"/>
                    </a:ext>
                  </a:extLst>
                </a:gridCol>
                <a:gridCol w="2345718">
                  <a:extLst>
                    <a:ext uri="{9D8B030D-6E8A-4147-A177-3AD203B41FA5}">
                      <a16:colId xmlns:a16="http://schemas.microsoft.com/office/drawing/2014/main" val="902579356"/>
                    </a:ext>
                  </a:extLst>
                </a:gridCol>
              </a:tblGrid>
              <a:tr h="4605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Completion Date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8272264"/>
                  </a:ext>
                </a:extLst>
              </a:tr>
              <a:tr h="4605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Phase 1 Reporting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12/2020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24759932"/>
                  </a:ext>
                </a:extLst>
              </a:tr>
              <a:tr h="4605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Phase 2 Master Plan Report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05/2021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58050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3384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6D8DB-1885-4667-9637-2205DC585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74" y="545968"/>
            <a:ext cx="7754189" cy="533400"/>
          </a:xfrm>
        </p:spPr>
        <p:txBody>
          <a:bodyPr/>
          <a:lstStyle/>
          <a:p>
            <a:r>
              <a:rPr lang="en-US" sz="2400" dirty="0"/>
              <a:t>Project Timeline – major deliverables to completion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2AD202-A463-4CC1-99CA-E6D72EE3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09349" y="6356350"/>
            <a:ext cx="2057400" cy="365125"/>
          </a:xfrm>
        </p:spPr>
        <p:txBody>
          <a:bodyPr/>
          <a:lstStyle/>
          <a:p>
            <a:fld id="{AAAAF933-B985-4433-97C3-72934A437ACB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583E0397-4685-4CDE-AFE6-D683A9598B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265406"/>
              </p:ext>
            </p:extLst>
          </p:nvPr>
        </p:nvGraphicFramePr>
        <p:xfrm>
          <a:off x="577251" y="1290893"/>
          <a:ext cx="7989498" cy="4853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6298">
                  <a:extLst>
                    <a:ext uri="{9D8B030D-6E8A-4147-A177-3AD203B41FA5}">
                      <a16:colId xmlns:a16="http://schemas.microsoft.com/office/drawing/2014/main" val="1060351265"/>
                    </a:ext>
                  </a:extLst>
                </a:gridCol>
                <a:gridCol w="339660">
                  <a:extLst>
                    <a:ext uri="{9D8B030D-6E8A-4147-A177-3AD203B41FA5}">
                      <a16:colId xmlns:a16="http://schemas.microsoft.com/office/drawing/2014/main" val="3672459966"/>
                    </a:ext>
                  </a:extLst>
                </a:gridCol>
                <a:gridCol w="339660">
                  <a:extLst>
                    <a:ext uri="{9D8B030D-6E8A-4147-A177-3AD203B41FA5}">
                      <a16:colId xmlns:a16="http://schemas.microsoft.com/office/drawing/2014/main" val="939536895"/>
                    </a:ext>
                  </a:extLst>
                </a:gridCol>
                <a:gridCol w="339660">
                  <a:extLst>
                    <a:ext uri="{9D8B030D-6E8A-4147-A177-3AD203B41FA5}">
                      <a16:colId xmlns:a16="http://schemas.microsoft.com/office/drawing/2014/main" val="2662192609"/>
                    </a:ext>
                  </a:extLst>
                </a:gridCol>
                <a:gridCol w="339660">
                  <a:extLst>
                    <a:ext uri="{9D8B030D-6E8A-4147-A177-3AD203B41FA5}">
                      <a16:colId xmlns:a16="http://schemas.microsoft.com/office/drawing/2014/main" val="3103016725"/>
                    </a:ext>
                  </a:extLst>
                </a:gridCol>
                <a:gridCol w="339660">
                  <a:extLst>
                    <a:ext uri="{9D8B030D-6E8A-4147-A177-3AD203B41FA5}">
                      <a16:colId xmlns:a16="http://schemas.microsoft.com/office/drawing/2014/main" val="3398539639"/>
                    </a:ext>
                  </a:extLst>
                </a:gridCol>
                <a:gridCol w="339660">
                  <a:extLst>
                    <a:ext uri="{9D8B030D-6E8A-4147-A177-3AD203B41FA5}">
                      <a16:colId xmlns:a16="http://schemas.microsoft.com/office/drawing/2014/main" val="506075445"/>
                    </a:ext>
                  </a:extLst>
                </a:gridCol>
                <a:gridCol w="339660">
                  <a:extLst>
                    <a:ext uri="{9D8B030D-6E8A-4147-A177-3AD203B41FA5}">
                      <a16:colId xmlns:a16="http://schemas.microsoft.com/office/drawing/2014/main" val="2122315051"/>
                    </a:ext>
                  </a:extLst>
                </a:gridCol>
                <a:gridCol w="339660">
                  <a:extLst>
                    <a:ext uri="{9D8B030D-6E8A-4147-A177-3AD203B41FA5}">
                      <a16:colId xmlns:a16="http://schemas.microsoft.com/office/drawing/2014/main" val="1728099142"/>
                    </a:ext>
                  </a:extLst>
                </a:gridCol>
                <a:gridCol w="339660">
                  <a:extLst>
                    <a:ext uri="{9D8B030D-6E8A-4147-A177-3AD203B41FA5}">
                      <a16:colId xmlns:a16="http://schemas.microsoft.com/office/drawing/2014/main" val="1192577879"/>
                    </a:ext>
                  </a:extLst>
                </a:gridCol>
                <a:gridCol w="339660">
                  <a:extLst>
                    <a:ext uri="{9D8B030D-6E8A-4147-A177-3AD203B41FA5}">
                      <a16:colId xmlns:a16="http://schemas.microsoft.com/office/drawing/2014/main" val="522910883"/>
                    </a:ext>
                  </a:extLst>
                </a:gridCol>
                <a:gridCol w="339660">
                  <a:extLst>
                    <a:ext uri="{9D8B030D-6E8A-4147-A177-3AD203B41FA5}">
                      <a16:colId xmlns:a16="http://schemas.microsoft.com/office/drawing/2014/main" val="3842990215"/>
                    </a:ext>
                  </a:extLst>
                </a:gridCol>
                <a:gridCol w="339660">
                  <a:extLst>
                    <a:ext uri="{9D8B030D-6E8A-4147-A177-3AD203B41FA5}">
                      <a16:colId xmlns:a16="http://schemas.microsoft.com/office/drawing/2014/main" val="2604230195"/>
                    </a:ext>
                  </a:extLst>
                </a:gridCol>
                <a:gridCol w="339660">
                  <a:extLst>
                    <a:ext uri="{9D8B030D-6E8A-4147-A177-3AD203B41FA5}">
                      <a16:colId xmlns:a16="http://schemas.microsoft.com/office/drawing/2014/main" val="4208052391"/>
                    </a:ext>
                  </a:extLst>
                </a:gridCol>
                <a:gridCol w="339660">
                  <a:extLst>
                    <a:ext uri="{9D8B030D-6E8A-4147-A177-3AD203B41FA5}">
                      <a16:colId xmlns:a16="http://schemas.microsoft.com/office/drawing/2014/main" val="3056864278"/>
                    </a:ext>
                  </a:extLst>
                </a:gridCol>
                <a:gridCol w="339660">
                  <a:extLst>
                    <a:ext uri="{9D8B030D-6E8A-4147-A177-3AD203B41FA5}">
                      <a16:colId xmlns:a16="http://schemas.microsoft.com/office/drawing/2014/main" val="886435393"/>
                    </a:ext>
                  </a:extLst>
                </a:gridCol>
                <a:gridCol w="339660">
                  <a:extLst>
                    <a:ext uri="{9D8B030D-6E8A-4147-A177-3AD203B41FA5}">
                      <a16:colId xmlns:a16="http://schemas.microsoft.com/office/drawing/2014/main" val="2403361076"/>
                    </a:ext>
                  </a:extLst>
                </a:gridCol>
                <a:gridCol w="339660">
                  <a:extLst>
                    <a:ext uri="{9D8B030D-6E8A-4147-A177-3AD203B41FA5}">
                      <a16:colId xmlns:a16="http://schemas.microsoft.com/office/drawing/2014/main" val="3080279632"/>
                    </a:ext>
                  </a:extLst>
                </a:gridCol>
                <a:gridCol w="339660">
                  <a:extLst>
                    <a:ext uri="{9D8B030D-6E8A-4147-A177-3AD203B41FA5}">
                      <a16:colId xmlns:a16="http://schemas.microsoft.com/office/drawing/2014/main" val="2893423877"/>
                    </a:ext>
                  </a:extLst>
                </a:gridCol>
                <a:gridCol w="339660">
                  <a:extLst>
                    <a:ext uri="{9D8B030D-6E8A-4147-A177-3AD203B41FA5}">
                      <a16:colId xmlns:a16="http://schemas.microsoft.com/office/drawing/2014/main" val="3991042653"/>
                    </a:ext>
                  </a:extLst>
                </a:gridCol>
                <a:gridCol w="339660">
                  <a:extLst>
                    <a:ext uri="{9D8B030D-6E8A-4147-A177-3AD203B41FA5}">
                      <a16:colId xmlns:a16="http://schemas.microsoft.com/office/drawing/2014/main" val="3078412091"/>
                    </a:ext>
                  </a:extLst>
                </a:gridCol>
              </a:tblGrid>
              <a:tr h="415644">
                <a:tc rowSpan="2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600" dirty="0"/>
                        <a:t>2019</a:t>
                      </a:r>
                    </a:p>
                  </a:txBody>
                  <a:tcPr marL="82503" marR="82503" marT="41252" marB="41252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r>
                        <a:rPr lang="en-US" sz="1600" dirty="0"/>
                        <a:t>2020</a:t>
                      </a:r>
                    </a:p>
                  </a:txBody>
                  <a:tcPr marL="82503" marR="82503" marT="41252" marB="41252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US" sz="1600" dirty="0"/>
                        <a:t>2021</a:t>
                      </a:r>
                    </a:p>
                  </a:txBody>
                  <a:tcPr marL="82503" marR="82503" marT="41252" marB="41252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423122"/>
                  </a:ext>
                </a:extLst>
              </a:tr>
              <a:tr h="554786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 marL="82503" marR="82503" marT="41252" marB="4125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</a:txBody>
                  <a:tcPr marL="82503" marR="82503" marT="41252" marB="4125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 marL="82503" marR="82503" marT="41252" marB="4125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01</a:t>
                      </a:r>
                    </a:p>
                  </a:txBody>
                  <a:tcPr marL="82503" marR="82503" marT="41252" marB="4125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02</a:t>
                      </a:r>
                    </a:p>
                  </a:txBody>
                  <a:tcPr marL="82503" marR="82503" marT="41252" marB="4125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03</a:t>
                      </a:r>
                    </a:p>
                  </a:txBody>
                  <a:tcPr marL="82503" marR="82503" marT="41252" marB="4125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04</a:t>
                      </a:r>
                    </a:p>
                  </a:txBody>
                  <a:tcPr marL="82503" marR="82503" marT="41252" marB="4125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05</a:t>
                      </a:r>
                    </a:p>
                  </a:txBody>
                  <a:tcPr marL="82503" marR="82503" marT="41252" marB="4125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06</a:t>
                      </a:r>
                    </a:p>
                  </a:txBody>
                  <a:tcPr marL="82503" marR="82503" marT="41252" marB="4125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07</a:t>
                      </a:r>
                    </a:p>
                  </a:txBody>
                  <a:tcPr marL="82503" marR="82503" marT="41252" marB="4125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08</a:t>
                      </a:r>
                    </a:p>
                  </a:txBody>
                  <a:tcPr marL="82503" marR="82503" marT="41252" marB="4125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09</a:t>
                      </a:r>
                    </a:p>
                  </a:txBody>
                  <a:tcPr marL="82503" marR="82503" marT="41252" marB="4125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 marL="82503" marR="82503" marT="41252" marB="4125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</a:txBody>
                  <a:tcPr marL="82503" marR="82503" marT="41252" marB="4125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 marL="82503" marR="82503" marT="41252" marB="4125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01</a:t>
                      </a:r>
                    </a:p>
                  </a:txBody>
                  <a:tcPr marL="82503" marR="82503" marT="41252" marB="4125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02</a:t>
                      </a:r>
                    </a:p>
                  </a:txBody>
                  <a:tcPr marL="82503" marR="82503" marT="41252" marB="4125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03</a:t>
                      </a:r>
                    </a:p>
                  </a:txBody>
                  <a:tcPr marL="82503" marR="82503" marT="41252" marB="4125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04</a:t>
                      </a:r>
                    </a:p>
                  </a:txBody>
                  <a:tcPr marL="82503" marR="82503" marT="41252" marB="4125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05</a:t>
                      </a:r>
                    </a:p>
                  </a:txBody>
                  <a:tcPr marL="82503" marR="82503" marT="41252" marB="4125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525285"/>
                  </a:ext>
                </a:extLst>
              </a:tr>
              <a:tr h="554786">
                <a:tc>
                  <a:txBody>
                    <a:bodyPr/>
                    <a:lstStyle/>
                    <a:p>
                      <a:r>
                        <a:rPr lang="en-US" sz="1400" dirty="0"/>
                        <a:t>Lit. Review</a:t>
                      </a:r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359427"/>
                  </a:ext>
                </a:extLst>
              </a:tr>
              <a:tr h="554786">
                <a:tc>
                  <a:txBody>
                    <a:bodyPr/>
                    <a:lstStyle/>
                    <a:p>
                      <a:r>
                        <a:rPr lang="en-US" sz="1400" dirty="0"/>
                        <a:t>Technology Screening</a:t>
                      </a:r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364748"/>
                  </a:ext>
                </a:extLst>
              </a:tr>
              <a:tr h="554786">
                <a:tc>
                  <a:txBody>
                    <a:bodyPr/>
                    <a:lstStyle/>
                    <a:p>
                      <a:r>
                        <a:rPr lang="en-US" sz="1400" dirty="0"/>
                        <a:t>Strategies Screening</a:t>
                      </a:r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845742"/>
                  </a:ext>
                </a:extLst>
              </a:tr>
              <a:tr h="554786">
                <a:tc>
                  <a:txBody>
                    <a:bodyPr/>
                    <a:lstStyle/>
                    <a:p>
                      <a:r>
                        <a:rPr lang="en-US" sz="1400" b="1" dirty="0"/>
                        <a:t>Phase 1 Reporting</a:t>
                      </a:r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4645087"/>
                  </a:ext>
                </a:extLst>
              </a:tr>
              <a:tr h="554786">
                <a:tc>
                  <a:txBody>
                    <a:bodyPr/>
                    <a:lstStyle/>
                    <a:p>
                      <a:r>
                        <a:rPr lang="en-US" sz="1400" dirty="0"/>
                        <a:t>Project Area </a:t>
                      </a:r>
                      <a:r>
                        <a:rPr lang="en-US" sz="1400" dirty="0" err="1"/>
                        <a:t>Characteriz</a:t>
                      </a:r>
                      <a:r>
                        <a:rPr lang="en-US" sz="1400" dirty="0"/>
                        <a:t>.</a:t>
                      </a:r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743946"/>
                  </a:ext>
                </a:extLst>
              </a:tr>
              <a:tr h="554786">
                <a:tc>
                  <a:txBody>
                    <a:bodyPr/>
                    <a:lstStyle/>
                    <a:p>
                      <a:r>
                        <a:rPr lang="en-US" sz="1400" dirty="0"/>
                        <a:t>Project Area Screening</a:t>
                      </a:r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760938"/>
                  </a:ext>
                </a:extLst>
              </a:tr>
              <a:tr h="554786">
                <a:tc>
                  <a:txBody>
                    <a:bodyPr/>
                    <a:lstStyle/>
                    <a:p>
                      <a:r>
                        <a:rPr lang="en-US" sz="1400" b="1" dirty="0"/>
                        <a:t>Phase 2 Master Plan</a:t>
                      </a:r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503" marR="82503" marT="41252" marB="41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17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2269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BCC97E-15BF-4058-B23A-E21764A62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Discussion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7E697-6568-4F4F-AC99-9C25DD77C2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799" y="1528282"/>
            <a:ext cx="8111359" cy="437515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The most significant question: Capital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Current wastewater rates charge or recover operating, repair and replacement, contribution, etc. costs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Current wastewater rates do not charge or recover the </a:t>
            </a:r>
            <a:r>
              <a:rPr lang="en-US" sz="1800"/>
              <a:t>cost or capital </a:t>
            </a:r>
            <a:r>
              <a:rPr lang="en-US" sz="1800" dirty="0"/>
              <a:t>for septic tank phase-out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Will expand study work to include natural resource economic modeling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A0148F9-D790-47E5-9DD9-11DD6AFD95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AAAAF933-B985-4433-97C3-72934A437AC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566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9E178-173A-4329-98DB-BB6A36825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Communities are funding the septic tank phaseout programs using various methods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242723-1645-4FFB-B67D-D131EFD31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074" y="1434955"/>
            <a:ext cx="7917873" cy="4375150"/>
          </a:xfrm>
        </p:spPr>
        <p:txBody>
          <a:bodyPr/>
          <a:lstStyle/>
          <a:p>
            <a:r>
              <a:rPr lang="en-US" sz="2000" b="1" dirty="0"/>
              <a:t>Non Ad-Valorem Assessment + Other Sources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1800" dirty="0"/>
              <a:t>Loxahatchee River District pays 10% of the cost, remainder is non ad-valorem assessment 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1800" dirty="0"/>
              <a:t>Charlotte County pays if &gt;$11,500 per ERC, also has a hardship program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1800" dirty="0"/>
              <a:t>City of Cape Coral one-time assessment for all parcels plus variable fees per property based on actual costs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1800" dirty="0"/>
              <a:t>Sarasota County $1,000 early incentive refund/credit also has received grants but majority on assessment</a:t>
            </a:r>
          </a:p>
          <a:p>
            <a:r>
              <a:rPr lang="en-US" sz="2000" b="1" dirty="0"/>
              <a:t>Enterprise Funds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1800" dirty="0"/>
              <a:t>Hillsborough County, City of Hollywood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F585B6-68D9-449D-AB01-B5D98575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AAAF933-B985-4433-97C3-72934A437AC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DCA316-8B3B-4DD8-A2B4-0EC4EE3AA0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8802" y="4305728"/>
            <a:ext cx="2175428" cy="205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0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E53A7-3F27-44F3-9025-C774D0E2D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73" y="541964"/>
            <a:ext cx="8110591" cy="533400"/>
          </a:xfrm>
        </p:spPr>
        <p:txBody>
          <a:bodyPr/>
          <a:lstStyle/>
          <a:p>
            <a:r>
              <a:rPr lang="en-US" sz="2400" dirty="0"/>
              <a:t>The Florida Dept of Health also researching cost effective advanced septic system treatment methods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250AB6-572E-4A1F-862E-49F1683AA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AAAF933-B985-4433-97C3-72934A437AC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359847E-5061-47FA-9A07-1539CAF09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300000">
            <a:off x="4931437" y="1449407"/>
            <a:ext cx="3674970" cy="47558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3E7B9BF-02E4-4347-B612-A2EAC1E6BE2B}"/>
              </a:ext>
            </a:extLst>
          </p:cNvPr>
          <p:cNvGrpSpPr/>
          <p:nvPr/>
        </p:nvGrpSpPr>
        <p:grpSpPr>
          <a:xfrm>
            <a:off x="394486" y="1675469"/>
            <a:ext cx="4410237" cy="3077153"/>
            <a:chOff x="-654110" y="4488706"/>
            <a:chExt cx="2761605" cy="19296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5DECF1D-2B43-4C21-9379-21DE27A26C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8" t="2804" r="2625" b="3135"/>
            <a:stretch/>
          </p:blipFill>
          <p:spPr>
            <a:xfrm>
              <a:off x="-654110" y="4488706"/>
              <a:ext cx="2615878" cy="192962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C576CE-D271-46BF-9FEA-7F66744BA73E}"/>
                </a:ext>
              </a:extLst>
            </p:cNvPr>
            <p:cNvSpPr txBox="1"/>
            <p:nvPr/>
          </p:nvSpPr>
          <p:spPr>
            <a:xfrm>
              <a:off x="13973" y="5453519"/>
              <a:ext cx="2093522" cy="193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Onsite treatment and reuse area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3681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48A29780-922D-4F6E-96B8-108979BF2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23" y="1398886"/>
            <a:ext cx="6156100" cy="47569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508" y="544533"/>
            <a:ext cx="7888633" cy="5334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dirty="0" smtClean="0"/>
              <a:t>COJ</a:t>
            </a:r>
            <a:r>
              <a:rPr lang="en-US" sz="2400" dirty="0"/>
              <a:t> </a:t>
            </a:r>
            <a:r>
              <a:rPr lang="en-US" sz="2400" dirty="0" smtClean="0"/>
              <a:t>and </a:t>
            </a:r>
            <a:r>
              <a:rPr lang="en-US" sz="2400" dirty="0" smtClean="0"/>
              <a:t>JEA have </a:t>
            </a:r>
            <a:r>
              <a:rPr lang="en-US" sz="2400" dirty="0"/>
              <a:t>an active septic tank phaseout (STPO)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AAAF5C-2736-43D7-8F33-3A0F4319BD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45023" y="6344087"/>
            <a:ext cx="2057400" cy="365125"/>
          </a:xfrm>
        </p:spPr>
        <p:txBody>
          <a:bodyPr/>
          <a:lstStyle/>
          <a:p>
            <a:fld id="{AAAAF933-B985-4433-97C3-72934A437AC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47CF55-BB08-4830-A36B-0CFDB8B048B2}"/>
              </a:ext>
            </a:extLst>
          </p:cNvPr>
          <p:cNvSpPr txBox="1"/>
          <p:nvPr/>
        </p:nvSpPr>
        <p:spPr>
          <a:xfrm>
            <a:off x="6545023" y="3195145"/>
            <a:ext cx="2327564" cy="147144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en-US" dirty="0"/>
              <a:t>In 2003 Water &amp; Sewer Infrastructure Task Force identified Septic Tank Failure Areas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4FA39F8-00F5-4013-A6A9-5887975C0615}"/>
              </a:ext>
            </a:extLst>
          </p:cNvPr>
          <p:cNvCxnSpPr>
            <a:cxnSpLocks/>
          </p:cNvCxnSpPr>
          <p:nvPr/>
        </p:nvCxnSpPr>
        <p:spPr>
          <a:xfrm>
            <a:off x="2673928" y="1865685"/>
            <a:ext cx="811943" cy="13703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EBAAB7F-98D6-474B-8E6E-BED8DA9B1589}"/>
              </a:ext>
            </a:extLst>
          </p:cNvPr>
          <p:cNvSpPr/>
          <p:nvPr/>
        </p:nvSpPr>
        <p:spPr>
          <a:xfrm>
            <a:off x="413657" y="1448712"/>
            <a:ext cx="2358245" cy="96791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STPO Areas Converted or </a:t>
            </a:r>
          </a:p>
          <a:p>
            <a:pPr algn="ctr"/>
            <a:r>
              <a:rPr lang="en-US" dirty="0"/>
              <a:t>In-Process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A4C2B5-E7EC-49FA-B92E-55B145BD34B9}"/>
              </a:ext>
            </a:extLst>
          </p:cNvPr>
          <p:cNvSpPr txBox="1"/>
          <p:nvPr/>
        </p:nvSpPr>
        <p:spPr>
          <a:xfrm>
            <a:off x="6545023" y="1448711"/>
            <a:ext cx="2327564" cy="147144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dirty="0"/>
              <a:t>65,000 septic systems and 35,000 private water wells remain &gt;</a:t>
            </a:r>
            <a:r>
              <a:rPr lang="en-US" dirty="0">
                <a:solidFill>
                  <a:schemeClr val="bg1"/>
                </a:solidFill>
              </a:rPr>
              <a:t>$2B</a:t>
            </a:r>
          </a:p>
        </p:txBody>
      </p:sp>
    </p:spTree>
    <p:extLst>
      <p:ext uri="{BB962C8B-B14F-4D97-AF65-F5344CB8AC3E}">
        <p14:creationId xmlns:p14="http://schemas.microsoft.com/office/powerpoint/2010/main" val="1435679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9E178-173A-4329-98DB-BB6A36825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JEA has used a variety of funding sources for previous Septic Tank Phase-Out projects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F585B6-68D9-449D-AB01-B5D98575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AAAF933-B985-4433-97C3-72934A437ACB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461886"/>
              </p:ext>
            </p:extLst>
          </p:nvPr>
        </p:nvGraphicFramePr>
        <p:xfrm>
          <a:off x="2557086" y="1746135"/>
          <a:ext cx="3900864" cy="3133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2914">
                  <a:extLst>
                    <a:ext uri="{9D8B030D-6E8A-4147-A177-3AD203B41FA5}">
                      <a16:colId xmlns:a16="http://schemas.microsoft.com/office/drawing/2014/main" val="2496945945"/>
                    </a:ext>
                  </a:extLst>
                </a:gridCol>
                <a:gridCol w="1227950">
                  <a:extLst>
                    <a:ext uri="{9D8B030D-6E8A-4147-A177-3AD203B41FA5}">
                      <a16:colId xmlns:a16="http://schemas.microsoft.com/office/drawing/2014/main" val="1356317044"/>
                    </a:ext>
                  </a:extLst>
                </a:gridCol>
              </a:tblGrid>
              <a:tr h="283728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Septic Tank Phase-Out Project Funding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794666"/>
                  </a:ext>
                </a:extLst>
              </a:tr>
              <a:tr h="275601">
                <a:tc>
                  <a:txBody>
                    <a:bodyPr/>
                    <a:lstStyle/>
                    <a:p>
                      <a:r>
                        <a:rPr lang="en-US" sz="1200" b="1" dirty="0"/>
                        <a:t>Better Jacksonville Plan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Total Funding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3951029"/>
                  </a:ext>
                </a:extLst>
              </a:tr>
              <a:tr h="283728">
                <a:tc>
                  <a:txBody>
                    <a:bodyPr/>
                    <a:lstStyle/>
                    <a:p>
                      <a:r>
                        <a:rPr lang="en-US" sz="1200" dirty="0"/>
                        <a:t>City of Jacksonville 0.5% Sales Tax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$75.0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989927"/>
                  </a:ext>
                </a:extLst>
              </a:tr>
              <a:tr h="283728">
                <a:tc>
                  <a:txBody>
                    <a:bodyPr/>
                    <a:lstStyle/>
                    <a:p>
                      <a:r>
                        <a:rPr lang="en-US" sz="1200" dirty="0"/>
                        <a:t>FDEP Grants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$10.0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25961"/>
                  </a:ext>
                </a:extLst>
              </a:tr>
              <a:tr h="283728">
                <a:tc>
                  <a:txBody>
                    <a:bodyPr/>
                    <a:lstStyle/>
                    <a:p>
                      <a:r>
                        <a:rPr lang="en-US" sz="1200" dirty="0"/>
                        <a:t>Water Sewer Expansion Authority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$6.0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600461"/>
                  </a:ext>
                </a:extLst>
              </a:tr>
              <a:tr h="283728">
                <a:tc>
                  <a:txBody>
                    <a:bodyPr/>
                    <a:lstStyle/>
                    <a:p>
                      <a:r>
                        <a:rPr lang="en-US" sz="1200" dirty="0"/>
                        <a:t>City of Jacksonville General</a:t>
                      </a:r>
                      <a:r>
                        <a:rPr lang="en-US" sz="1200" baseline="0" dirty="0"/>
                        <a:t> Fund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$2.5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612904"/>
                  </a:ext>
                </a:extLst>
              </a:tr>
              <a:tr h="283728"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$93.5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472173"/>
                  </a:ext>
                </a:extLst>
              </a:tr>
              <a:tr h="283728">
                <a:tc>
                  <a:txBody>
                    <a:bodyPr/>
                    <a:lstStyle/>
                    <a:p>
                      <a:r>
                        <a:rPr lang="en-US" sz="1200" b="1" dirty="0"/>
                        <a:t>JEA Contribution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211607"/>
                  </a:ext>
                </a:extLst>
              </a:tr>
              <a:tr h="283728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2016 Contribution*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$15.0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8122737"/>
                  </a:ext>
                </a:extLst>
              </a:tr>
              <a:tr h="28372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2019 Contribution 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$15.15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174830"/>
                  </a:ext>
                </a:extLst>
              </a:tr>
              <a:tr h="283728"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$30.15</a:t>
                      </a:r>
                      <a:r>
                        <a:rPr lang="en-US" sz="1200" baseline="0" dirty="0"/>
                        <a:t> million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925081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877558" y="5767647"/>
            <a:ext cx="5391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+mn-lt"/>
              </a:rPr>
              <a:t>*One time $15M contribution, to be matched by COJ, as part of the 2016 5 year contribution extension</a:t>
            </a:r>
          </a:p>
          <a:p>
            <a:r>
              <a:rPr lang="en-US" sz="900" dirty="0">
                <a:latin typeface="+mn-lt"/>
              </a:rPr>
              <a:t>** One time $15.15M contribution from the Southside Generation Station property sale</a:t>
            </a:r>
          </a:p>
        </p:txBody>
      </p:sp>
    </p:spTree>
    <p:extLst>
      <p:ext uri="{BB962C8B-B14F-4D97-AF65-F5344CB8AC3E}">
        <p14:creationId xmlns:p14="http://schemas.microsoft.com/office/powerpoint/2010/main" val="3607335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571" y="524891"/>
            <a:ext cx="7888633" cy="5334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dirty="0"/>
              <a:t>STPO project areas are prioritized annually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AAAF5C-2736-43D7-8F33-3A0F4319BD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33804" y="6336838"/>
            <a:ext cx="2057400" cy="365125"/>
          </a:xfrm>
        </p:spPr>
        <p:txBody>
          <a:bodyPr/>
          <a:lstStyle/>
          <a:p>
            <a:fld id="{AAAAF933-B985-4433-97C3-72934A437ACB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32FDD1AC-5BCF-4487-B9F9-EF044CF050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010632"/>
              </p:ext>
            </p:extLst>
          </p:nvPr>
        </p:nvGraphicFramePr>
        <p:xfrm>
          <a:off x="367201" y="1521184"/>
          <a:ext cx="8411040" cy="40271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137">
                  <a:extLst>
                    <a:ext uri="{9D8B030D-6E8A-4147-A177-3AD203B41FA5}">
                      <a16:colId xmlns:a16="http://schemas.microsoft.com/office/drawing/2014/main" val="1202667042"/>
                    </a:ext>
                  </a:extLst>
                </a:gridCol>
                <a:gridCol w="3940903">
                  <a:extLst>
                    <a:ext uri="{9D8B030D-6E8A-4147-A177-3AD203B41FA5}">
                      <a16:colId xmlns:a16="http://schemas.microsoft.com/office/drawing/2014/main" val="2300893472"/>
                    </a:ext>
                  </a:extLst>
                </a:gridCol>
              </a:tblGrid>
              <a:tr h="95524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Environmental, Health &amp; Welfare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Community Considerations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898989"/>
                  </a:ext>
                </a:extLst>
              </a:tr>
              <a:tr h="3071894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Department of health score (septic system repair permits)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Proximity to St. Johns River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Water quality benefit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Fecal coliform impairment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Age of development 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Median home value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Private water wells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Undeveloped lots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Economic development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338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1229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13289-E7D9-4E51-95CF-720557D58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05" y="568539"/>
            <a:ext cx="7754189" cy="533400"/>
          </a:xfrm>
        </p:spPr>
        <p:txBody>
          <a:bodyPr/>
          <a:lstStyle/>
          <a:p>
            <a:r>
              <a:rPr lang="en-US" sz="2400" dirty="0"/>
              <a:t>STPO project area matrix developed with input from DOH, COJ and JEA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44F9AD-CEED-4FED-9F14-E1AAE63F0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16139" y="6361776"/>
            <a:ext cx="2057400" cy="365125"/>
          </a:xfrm>
        </p:spPr>
        <p:txBody>
          <a:bodyPr/>
          <a:lstStyle/>
          <a:p>
            <a:fld id="{AAAAF933-B985-4433-97C3-72934A437AC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9A4EE4-6CF7-4505-8C5F-25CEC54EB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1243"/>
            <a:ext cx="9144000" cy="351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85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STPO </a:t>
            </a:r>
            <a:r>
              <a:rPr lang="en-US" dirty="0" smtClean="0"/>
              <a:t>Project </a:t>
            </a:r>
            <a:r>
              <a:rPr lang="en-US" dirty="0"/>
              <a:t>A</a:t>
            </a:r>
            <a:r>
              <a:rPr lang="en-US" dirty="0" smtClean="0"/>
              <a:t>rea Matrix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Top 3 </a:t>
            </a:r>
            <a:r>
              <a:rPr lang="en-US" dirty="0" smtClean="0"/>
              <a:t>Prioritized Areas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AAAF933-B985-4433-97C3-72934A437ACB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258659"/>
              </p:ext>
            </p:extLst>
          </p:nvPr>
        </p:nvGraphicFramePr>
        <p:xfrm>
          <a:off x="0" y="1967284"/>
          <a:ext cx="9166352" cy="18756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4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49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49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56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49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64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64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786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71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7422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2495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2876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63648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>
                          <a:effectLst/>
                        </a:rPr>
                        <a:t>  Environmental, Health &amp; Welfare  (Max. 70 points)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>
                          <a:effectLst/>
                        </a:rPr>
                        <a:t> Community  Considerations (Max. 30 points)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>
                          <a:effectLst/>
                        </a:rPr>
                        <a:t>Overall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Area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DCHD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No. of Units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No. of Units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Factor For Lots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Impaired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 dirty="0">
                          <a:effectLst/>
                        </a:rPr>
                        <a:t>Environ, Health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Development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Median 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Water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Elimination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Offsite Economic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Community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9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Designation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2016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Within 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Within 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Within The 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Tributary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&amp; Welfare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Prior to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Home Value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of Future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Development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Considerations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Total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6071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 dirty="0">
                          <a:effectLst/>
                        </a:rPr>
                        <a:t> 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Score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 Area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150M Buffer</a:t>
                      </a:r>
                      <a:r>
                        <a:rPr lang="en-US" sz="800" b="1" u="none" strike="noStrike" baseline="30000" dirty="0">
                          <a:effectLst/>
                        </a:rPr>
                        <a:t>A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150 M Buffer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Exceedance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Score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1968</a:t>
                      </a:r>
                      <a:endParaRPr lang="en-US" sz="7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u="none" strike="noStrike" dirty="0">
                          <a:effectLst/>
                        </a:rPr>
                        <a:t> 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Proliferation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Opportunities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Score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Score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071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 dirty="0">
                          <a:effectLst/>
                        </a:rPr>
                        <a:t> 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(60 pts)</a:t>
                      </a:r>
                      <a:r>
                        <a:rPr lang="en-US" sz="800" b="1" u="none" strike="noStrike" baseline="30000" dirty="0">
                          <a:effectLst/>
                        </a:rPr>
                        <a:t>D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 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(BMAP) 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 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Factor</a:t>
                      </a:r>
                      <a:r>
                        <a:rPr lang="en-US" sz="800" b="1" u="none" strike="noStrike" baseline="30000" dirty="0">
                          <a:effectLst/>
                        </a:rPr>
                        <a:t>C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 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10 pts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5 pts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5 pts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5 pts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u="none" strike="noStrike" dirty="0">
                          <a:effectLst/>
                        </a:rPr>
                        <a:t> </a:t>
                      </a:r>
                      <a:endParaRPr lang="en-US" sz="7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Biltmore 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49.00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173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135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4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0.00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53.00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10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5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5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2.7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2.0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24.7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77.70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Beverly Hills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60.00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695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279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2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1.35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63.35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10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4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0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0.1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0.0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14.1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77.45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6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Christobel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49.76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289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62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2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2.20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53.96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10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5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1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3.8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2.0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</a:rPr>
                        <a:t>21.8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75.76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9" marR="6919" marT="6919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82997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988DE72F-C176-481F-BCFF-7107338C24EA}"/>
</p:tagLst>
</file>

<file path=ppt/theme/theme1.xml><?xml version="1.0" encoding="utf-8"?>
<a:theme xmlns:a="http://schemas.openxmlformats.org/drawingml/2006/main" name="Title Slides">
  <a:themeElements>
    <a:clrScheme name="Hazen Brand">
      <a:dk1>
        <a:srgbClr val="000000"/>
      </a:dk1>
      <a:lt1>
        <a:srgbClr val="FFFFFF"/>
      </a:lt1>
      <a:dk2>
        <a:srgbClr val="F26531"/>
      </a:dk2>
      <a:lt2>
        <a:srgbClr val="CBC49D"/>
      </a:lt2>
      <a:accent1>
        <a:srgbClr val="395173"/>
      </a:accent1>
      <a:accent2>
        <a:srgbClr val="75AAAF"/>
      </a:accent2>
      <a:accent3>
        <a:srgbClr val="698651"/>
      </a:accent3>
      <a:accent4>
        <a:srgbClr val="D99A4B"/>
      </a:accent4>
      <a:accent5>
        <a:srgbClr val="8D3824"/>
      </a:accent5>
      <a:accent6>
        <a:srgbClr val="808285"/>
      </a:accent6>
      <a:hlink>
        <a:srgbClr val="F26531"/>
      </a:hlink>
      <a:folHlink>
        <a:srgbClr val="D99A4B"/>
      </a:folHlink>
    </a:clrScheme>
    <a:fontScheme name="Hazen Br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Z Standard - No Logo template.potx" id="{122B9224-6D68-48FE-A7F5-F390B4248C7A}" vid="{04464EED-653B-472C-8F17-9CA36785F294}"/>
    </a:ext>
  </a:extLst>
</a:theme>
</file>

<file path=ppt/theme/theme2.xml><?xml version="1.0" encoding="utf-8"?>
<a:theme xmlns:a="http://schemas.openxmlformats.org/drawingml/2006/main" name="Transition Slides">
  <a:themeElements>
    <a:clrScheme name="Hazen Brand">
      <a:dk1>
        <a:srgbClr val="000000"/>
      </a:dk1>
      <a:lt1>
        <a:srgbClr val="FFFFFF"/>
      </a:lt1>
      <a:dk2>
        <a:srgbClr val="F26531"/>
      </a:dk2>
      <a:lt2>
        <a:srgbClr val="CBC49D"/>
      </a:lt2>
      <a:accent1>
        <a:srgbClr val="395173"/>
      </a:accent1>
      <a:accent2>
        <a:srgbClr val="75AAAF"/>
      </a:accent2>
      <a:accent3>
        <a:srgbClr val="698651"/>
      </a:accent3>
      <a:accent4>
        <a:srgbClr val="D99A4B"/>
      </a:accent4>
      <a:accent5>
        <a:srgbClr val="8D3824"/>
      </a:accent5>
      <a:accent6>
        <a:srgbClr val="808285"/>
      </a:accent6>
      <a:hlink>
        <a:srgbClr val="F26531"/>
      </a:hlink>
      <a:folHlink>
        <a:srgbClr val="D99A4B"/>
      </a:folHlink>
    </a:clrScheme>
    <a:fontScheme name="Brand with Serif">
      <a:majorFont>
        <a:latin typeface="Times New Roman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Z Standard - No Logo template.potx" id="{122B9224-6D68-48FE-A7F5-F390B4248C7A}" vid="{30ABA2E6-6B21-438C-B811-7235868F7A59}"/>
    </a:ext>
  </a:extLst>
</a:theme>
</file>

<file path=ppt/theme/theme3.xml><?xml version="1.0" encoding="utf-8"?>
<a:theme xmlns:a="http://schemas.openxmlformats.org/drawingml/2006/main" name="Content Slides">
  <a:themeElements>
    <a:clrScheme name="Hazen Brand">
      <a:dk1>
        <a:srgbClr val="000000"/>
      </a:dk1>
      <a:lt1>
        <a:srgbClr val="FFFFFF"/>
      </a:lt1>
      <a:dk2>
        <a:srgbClr val="F26531"/>
      </a:dk2>
      <a:lt2>
        <a:srgbClr val="CBC49D"/>
      </a:lt2>
      <a:accent1>
        <a:srgbClr val="395173"/>
      </a:accent1>
      <a:accent2>
        <a:srgbClr val="75AAAF"/>
      </a:accent2>
      <a:accent3>
        <a:srgbClr val="698651"/>
      </a:accent3>
      <a:accent4>
        <a:srgbClr val="D99A4B"/>
      </a:accent4>
      <a:accent5>
        <a:srgbClr val="8D3824"/>
      </a:accent5>
      <a:accent6>
        <a:srgbClr val="808285"/>
      </a:accent6>
      <a:hlink>
        <a:srgbClr val="F26531"/>
      </a:hlink>
      <a:folHlink>
        <a:srgbClr val="D99A4B"/>
      </a:folHlink>
    </a:clrScheme>
    <a:fontScheme name="Hazen Br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600" dirty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Z Standard - No Logo template.potx" id="{122B9224-6D68-48FE-A7F5-F390B4248C7A}" vid="{D0CFE9EB-F075-4C87-AF04-915A49F629AC}"/>
    </a:ext>
  </a:extLst>
</a:theme>
</file>

<file path=ppt/theme/theme4.xml><?xml version="1.0" encoding="utf-8"?>
<a:theme xmlns:a="http://schemas.openxmlformats.org/drawingml/2006/main" name="Icon Layout templates">
  <a:themeElements>
    <a:clrScheme name="Hazen Brand">
      <a:dk1>
        <a:srgbClr val="000000"/>
      </a:dk1>
      <a:lt1>
        <a:srgbClr val="FFFFFF"/>
      </a:lt1>
      <a:dk2>
        <a:srgbClr val="F26531"/>
      </a:dk2>
      <a:lt2>
        <a:srgbClr val="CBC49D"/>
      </a:lt2>
      <a:accent1>
        <a:srgbClr val="395173"/>
      </a:accent1>
      <a:accent2>
        <a:srgbClr val="75AAAF"/>
      </a:accent2>
      <a:accent3>
        <a:srgbClr val="698651"/>
      </a:accent3>
      <a:accent4>
        <a:srgbClr val="D99A4B"/>
      </a:accent4>
      <a:accent5>
        <a:srgbClr val="8D3824"/>
      </a:accent5>
      <a:accent6>
        <a:srgbClr val="808285"/>
      </a:accent6>
      <a:hlink>
        <a:srgbClr val="F26531"/>
      </a:hlink>
      <a:folHlink>
        <a:srgbClr val="D99A4B"/>
      </a:folHlink>
    </a:clrScheme>
    <a:fontScheme name="Hazen Br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Z Standard - No Logo template.potx" id="{122B9224-6D68-48FE-A7F5-F390B4248C7A}" vid="{0BF778FF-8E1D-4355-967B-9948D758B179}"/>
    </a:ext>
  </a:extLst>
</a:theme>
</file>

<file path=ppt/theme/theme5.xml><?xml version="1.0" encoding="utf-8"?>
<a:theme xmlns:a="http://schemas.openxmlformats.org/drawingml/2006/main" name="1_Content Slides">
  <a:themeElements>
    <a:clrScheme name="Hazen 2017">
      <a:dk1>
        <a:srgbClr val="000000"/>
      </a:dk1>
      <a:lt1>
        <a:srgbClr val="FFFFFF"/>
      </a:lt1>
      <a:dk2>
        <a:srgbClr val="F26531"/>
      </a:dk2>
      <a:lt2>
        <a:srgbClr val="CBC49D"/>
      </a:lt2>
      <a:accent1>
        <a:srgbClr val="395173"/>
      </a:accent1>
      <a:accent2>
        <a:srgbClr val="75AAAF"/>
      </a:accent2>
      <a:accent3>
        <a:srgbClr val="698651"/>
      </a:accent3>
      <a:accent4>
        <a:srgbClr val="D99A4B"/>
      </a:accent4>
      <a:accent5>
        <a:srgbClr val="8D3824"/>
      </a:accent5>
      <a:accent6>
        <a:srgbClr val="808285"/>
      </a:accent6>
      <a:hlink>
        <a:srgbClr val="0563C1"/>
      </a:hlink>
      <a:folHlink>
        <a:srgbClr val="993366"/>
      </a:folHlink>
    </a:clrScheme>
    <a:fontScheme name="Hazen Br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>
              <a:lumMod val="60000"/>
              <a:lumOff val="4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600" dirty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9 PPT Template" id="{326B24B7-EA60-420C-8E23-01AC9CFD3D11}" vid="{A3FC2DF7-8289-4216-8C48-827F2F12FA76}"/>
    </a:ext>
  </a:extLst>
</a:theme>
</file>

<file path=ppt/theme/theme6.xml><?xml version="1.0" encoding="utf-8"?>
<a:theme xmlns:a="http://schemas.openxmlformats.org/drawingml/2006/main" name="1_Title Slides">
  <a:themeElements>
    <a:clrScheme name="Hazen 2017">
      <a:dk1>
        <a:srgbClr val="000000"/>
      </a:dk1>
      <a:lt1>
        <a:srgbClr val="FFFFFF"/>
      </a:lt1>
      <a:dk2>
        <a:srgbClr val="F26531"/>
      </a:dk2>
      <a:lt2>
        <a:srgbClr val="CBC49D"/>
      </a:lt2>
      <a:accent1>
        <a:srgbClr val="395173"/>
      </a:accent1>
      <a:accent2>
        <a:srgbClr val="75AAAF"/>
      </a:accent2>
      <a:accent3>
        <a:srgbClr val="698651"/>
      </a:accent3>
      <a:accent4>
        <a:srgbClr val="D99A4B"/>
      </a:accent4>
      <a:accent5>
        <a:srgbClr val="8D3824"/>
      </a:accent5>
      <a:accent6>
        <a:srgbClr val="808285"/>
      </a:accent6>
      <a:hlink>
        <a:srgbClr val="0563C1"/>
      </a:hlink>
      <a:folHlink>
        <a:srgbClr val="993366"/>
      </a:folHlink>
    </a:clrScheme>
    <a:fontScheme name="Hazen Br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 PPT Template" id="{326B24B7-EA60-420C-8E23-01AC9CFD3D11}" vid="{30EE7724-28C7-46F4-8958-97EAC385B74C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F0FB50026A064DB04DA2176907359E" ma:contentTypeVersion="19" ma:contentTypeDescription="Create a new document." ma:contentTypeScope="" ma:versionID="f2a0e61574c38c0b3be4bfcfa5169b53">
  <xsd:schema xmlns:xsd="http://www.w3.org/2001/XMLSchema" xmlns:xs="http://www.w3.org/2001/XMLSchema" xmlns:p="http://schemas.microsoft.com/office/2006/metadata/properties" xmlns:ns3="266235ff-c94f-4bd3-9466-41ad292dde11" xmlns:ns4="d24f92b1-2bf2-46c6-8b71-fa43f091be89" targetNamespace="http://schemas.microsoft.com/office/2006/metadata/properties" ma:root="true" ma:fieldsID="8430d49545654446ea657e9e35b0cf91" ns3:_="" ns4:_="">
    <xsd:import namespace="266235ff-c94f-4bd3-9466-41ad292dde11"/>
    <xsd:import namespace="d24f92b1-2bf2-46c6-8b71-fa43f091be8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6235ff-c94f-4bd3-9466-41ad292dde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4f92b1-2bf2-46c6-8b71-fa43f091be8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fa60db12-2b6a-4eb8-baad-584f0c7a05b3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9338328-5E63-44F0-A4EB-AB7C94169B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6235ff-c94f-4bd3-9466-41ad292dde11"/>
    <ds:schemaRef ds:uri="d24f92b1-2bf2-46c6-8b71-fa43f091be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67C2D97-8047-4984-BC53-F164D4DDB5FB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083010B6-75AD-4D56-9637-BF30E74479C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EAD5686-B1F2-48A1-9599-2569218ACEA8}">
  <ds:schemaRefs>
    <ds:schemaRef ds:uri="http://purl.org/dc/terms/"/>
    <ds:schemaRef ds:uri="d24f92b1-2bf2-46c6-8b71-fa43f091be89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66235ff-c94f-4bd3-9466-41ad292dde1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HZ Standard template</Template>
  <TotalTime>6782</TotalTime>
  <Words>1215</Words>
  <Application>Microsoft Office PowerPoint</Application>
  <PresentationFormat>On-screen Show (4:3)</PresentationFormat>
  <Paragraphs>362</Paragraphs>
  <Slides>22</Slides>
  <Notes>18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MS PGothic</vt:lpstr>
      <vt:lpstr>MS PGothic</vt:lpstr>
      <vt:lpstr>Arial</vt:lpstr>
      <vt:lpstr>Calibri</vt:lpstr>
      <vt:lpstr>Times New Roman</vt:lpstr>
      <vt:lpstr>Wingdings</vt:lpstr>
      <vt:lpstr>Title Slides</vt:lpstr>
      <vt:lpstr>Transition Slides</vt:lpstr>
      <vt:lpstr>Content Slides</vt:lpstr>
      <vt:lpstr>Icon Layout templates</vt:lpstr>
      <vt:lpstr>1_Content Slides</vt:lpstr>
      <vt:lpstr>1_Title Slides</vt:lpstr>
      <vt:lpstr>Septic Tank Phase Out Updates</vt:lpstr>
      <vt:lpstr>Communities are funding the septic tank phaseout programs using various methods including grants</vt:lpstr>
      <vt:lpstr>Communities are funding the septic tank phaseout programs using various methods</vt:lpstr>
      <vt:lpstr>The Florida Dept of Health also researching cost effective advanced septic system treatment methods </vt:lpstr>
      <vt:lpstr>COJ and JEA have an active septic tank phaseout (STPO) program</vt:lpstr>
      <vt:lpstr>JEA has used a variety of funding sources for previous Septic Tank Phase-Out projects</vt:lpstr>
      <vt:lpstr>STPO project areas are prioritized annually</vt:lpstr>
      <vt:lpstr>STPO project area matrix developed with input from DOH, COJ and JEA</vt:lpstr>
      <vt:lpstr>STPO Project Area Matrix</vt:lpstr>
      <vt:lpstr>Current STPO Project Updates</vt:lpstr>
      <vt:lpstr>Biltmore C Costs</vt:lpstr>
      <vt:lpstr>In 2019, JEA sought innovations in alternatives to septic systems</vt:lpstr>
      <vt:lpstr>The overarching goal of the Master Plan is to optimize the phaseout program – while recognizing realistic financial considerations</vt:lpstr>
      <vt:lpstr>PowerPoint Presentation</vt:lpstr>
      <vt:lpstr>Master Plan work started with a literature and industry best practices review to identify possible solutions</vt:lpstr>
      <vt:lpstr>Possible solutions include alternative sewer collection and transmission systems</vt:lpstr>
      <vt:lpstr>Possible solutions are being screened using decision making criteria</vt:lpstr>
      <vt:lpstr>Characterization of the STPO project areas will be used in screening possible solutions </vt:lpstr>
      <vt:lpstr>Criteria will be used to screen potential technical solution(s) within already prioritized STPO areas</vt:lpstr>
      <vt:lpstr>Phase 1 and Phase 2 are 40% complete and projected to be finished by May 2021 </vt:lpstr>
      <vt:lpstr>Project Timeline – major deliverables to completion</vt:lpstr>
      <vt:lpstr>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Hirst, Josefin</dc:creator>
  <cp:lastModifiedBy>Hai X. Vu</cp:lastModifiedBy>
  <cp:revision>250</cp:revision>
  <cp:lastPrinted>2019-06-17T21:13:47Z</cp:lastPrinted>
  <dcterms:created xsi:type="dcterms:W3CDTF">2019-06-08T12:40:01Z</dcterms:created>
  <dcterms:modified xsi:type="dcterms:W3CDTF">2020-08-31T03:20:26Z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0x010100A7F0FB50026A064DB04DA2176907359E</vt:lpwstr>
  </property>
  <property fmtid="{D5CDD505-2E9C-101B-9397-08002B2CF9AE}" pid="3" name="Client.">
    <vt:lpwstr>14;#JEA|97edfa1d-f57a-4bee-a2c6-41b8353e6625</vt:lpwstr>
  </property>
</Properties>
</file>